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1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0FB78B4-ABF5-3E0F-8700-58BF2058D55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a:extLst>
              <a:ext uri="{FF2B5EF4-FFF2-40B4-BE49-F238E27FC236}">
                <a16:creationId xmlns:a16="http://schemas.microsoft.com/office/drawing/2014/main" id="{88EC496D-327B-6849-1BB6-18978A75FC0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a:extLst>
              <a:ext uri="{FF2B5EF4-FFF2-40B4-BE49-F238E27FC236}">
                <a16:creationId xmlns:a16="http://schemas.microsoft.com/office/drawing/2014/main" id="{388F3C70-37AB-E0DC-5C34-AB95D04B7F8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69462662-53F2-F20C-FE36-F86D858B694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0" name="Rectangle 6">
            <a:extLst>
              <a:ext uri="{FF2B5EF4-FFF2-40B4-BE49-F238E27FC236}">
                <a16:creationId xmlns:a16="http://schemas.microsoft.com/office/drawing/2014/main" id="{E225FEBF-0BF5-0028-6A95-1722610B9E9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a:extLst>
              <a:ext uri="{FF2B5EF4-FFF2-40B4-BE49-F238E27FC236}">
                <a16:creationId xmlns:a16="http://schemas.microsoft.com/office/drawing/2014/main" id="{F092FE6F-FEA1-4836-8152-5730E1F48E4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CEE7D1E-5393-4D1F-A403-2F74724EBE3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E73695-D3E1-475B-1036-90E7A6CBEEE0}"/>
              </a:ext>
            </a:extLst>
          </p:cNvPr>
          <p:cNvSpPr>
            <a:spLocks noGrp="1" noChangeArrowheads="1"/>
          </p:cNvSpPr>
          <p:nvPr>
            <p:ph type="sldNum" sz="quarter" idx="5"/>
          </p:nvPr>
        </p:nvSpPr>
        <p:spPr>
          <a:ln/>
        </p:spPr>
        <p:txBody>
          <a:bodyPr/>
          <a:lstStyle/>
          <a:p>
            <a:fld id="{6C732969-71B4-4291-9ECE-51EDB361934B}" type="slidenum">
              <a:rPr lang="en-US" altLang="en-US"/>
              <a:pPr/>
              <a:t>1</a:t>
            </a:fld>
            <a:endParaRPr lang="en-US" altLang="en-US"/>
          </a:p>
        </p:txBody>
      </p:sp>
      <p:sp>
        <p:nvSpPr>
          <p:cNvPr id="64514" name="Rectangle 2">
            <a:extLst>
              <a:ext uri="{FF2B5EF4-FFF2-40B4-BE49-F238E27FC236}">
                <a16:creationId xmlns:a16="http://schemas.microsoft.com/office/drawing/2014/main" id="{347D152C-E9D3-5FF5-EF31-6F0997B85026}"/>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A7421362-C30A-A336-B7B5-22642887226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79B5DF-FDF7-81D1-B386-919D26A07E72}"/>
              </a:ext>
            </a:extLst>
          </p:cNvPr>
          <p:cNvSpPr>
            <a:spLocks noGrp="1" noChangeArrowheads="1"/>
          </p:cNvSpPr>
          <p:nvPr>
            <p:ph type="sldNum" sz="quarter" idx="5"/>
          </p:nvPr>
        </p:nvSpPr>
        <p:spPr>
          <a:ln/>
        </p:spPr>
        <p:txBody>
          <a:bodyPr/>
          <a:lstStyle/>
          <a:p>
            <a:fld id="{FAE5CDCC-C5A5-4FC8-81C0-414A5E299536}" type="slidenum">
              <a:rPr lang="en-US" altLang="en-US"/>
              <a:pPr/>
              <a:t>10</a:t>
            </a:fld>
            <a:endParaRPr lang="en-US" altLang="en-US"/>
          </a:p>
        </p:txBody>
      </p:sp>
      <p:sp>
        <p:nvSpPr>
          <p:cNvPr id="72706" name="Rectangle 2">
            <a:extLst>
              <a:ext uri="{FF2B5EF4-FFF2-40B4-BE49-F238E27FC236}">
                <a16:creationId xmlns:a16="http://schemas.microsoft.com/office/drawing/2014/main" id="{3F85CC93-6BE8-3AEB-7854-0853E2AAC76F}"/>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D0DA6541-C5C3-AA09-0463-212D5B5683F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52BFAC-A61B-3CDD-406C-14BF65EFD296}"/>
              </a:ext>
            </a:extLst>
          </p:cNvPr>
          <p:cNvSpPr>
            <a:spLocks noGrp="1" noChangeArrowheads="1"/>
          </p:cNvSpPr>
          <p:nvPr>
            <p:ph type="sldNum" sz="quarter" idx="5"/>
          </p:nvPr>
        </p:nvSpPr>
        <p:spPr>
          <a:ln/>
        </p:spPr>
        <p:txBody>
          <a:bodyPr/>
          <a:lstStyle/>
          <a:p>
            <a:fld id="{12C42D01-C66C-4B5D-966F-4BF8F4806054}" type="slidenum">
              <a:rPr lang="en-US" altLang="en-US"/>
              <a:pPr/>
              <a:t>11</a:t>
            </a:fld>
            <a:endParaRPr lang="en-US" altLang="en-US"/>
          </a:p>
        </p:txBody>
      </p:sp>
      <p:sp>
        <p:nvSpPr>
          <p:cNvPr id="73730" name="Rectangle 2">
            <a:extLst>
              <a:ext uri="{FF2B5EF4-FFF2-40B4-BE49-F238E27FC236}">
                <a16:creationId xmlns:a16="http://schemas.microsoft.com/office/drawing/2014/main" id="{3AFE5672-1257-5063-276E-D35A9C85F829}"/>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B69A4F38-51F2-AAA1-314D-8B5B377845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98F598-E70D-E6F1-90D2-F66A0E6DDFBC}"/>
              </a:ext>
            </a:extLst>
          </p:cNvPr>
          <p:cNvSpPr>
            <a:spLocks noGrp="1" noChangeArrowheads="1"/>
          </p:cNvSpPr>
          <p:nvPr>
            <p:ph type="sldNum" sz="quarter" idx="5"/>
          </p:nvPr>
        </p:nvSpPr>
        <p:spPr>
          <a:ln/>
        </p:spPr>
        <p:txBody>
          <a:bodyPr/>
          <a:lstStyle/>
          <a:p>
            <a:fld id="{29FD24E3-37F6-48DF-B1CF-99A152D88685}" type="slidenum">
              <a:rPr lang="en-US" altLang="en-US"/>
              <a:pPr/>
              <a:t>12</a:t>
            </a:fld>
            <a:endParaRPr lang="en-US" altLang="en-US"/>
          </a:p>
        </p:txBody>
      </p:sp>
      <p:sp>
        <p:nvSpPr>
          <p:cNvPr id="74754" name="Rectangle 2">
            <a:extLst>
              <a:ext uri="{FF2B5EF4-FFF2-40B4-BE49-F238E27FC236}">
                <a16:creationId xmlns:a16="http://schemas.microsoft.com/office/drawing/2014/main" id="{16CC7F03-669F-6DC1-02F4-24794495A2B3}"/>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68E67359-644F-344C-D15E-252C7486295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0325D67-E68C-E47A-71C3-0CA5A1C00798}"/>
              </a:ext>
            </a:extLst>
          </p:cNvPr>
          <p:cNvSpPr>
            <a:spLocks noGrp="1" noChangeArrowheads="1"/>
          </p:cNvSpPr>
          <p:nvPr>
            <p:ph type="sldNum" sz="quarter" idx="5"/>
          </p:nvPr>
        </p:nvSpPr>
        <p:spPr>
          <a:ln/>
        </p:spPr>
        <p:txBody>
          <a:bodyPr/>
          <a:lstStyle/>
          <a:p>
            <a:fld id="{F889732B-AAA1-429D-A610-305996E40BA3}" type="slidenum">
              <a:rPr lang="en-US" altLang="en-US"/>
              <a:pPr/>
              <a:t>13</a:t>
            </a:fld>
            <a:endParaRPr lang="en-US" altLang="en-US"/>
          </a:p>
        </p:txBody>
      </p:sp>
      <p:sp>
        <p:nvSpPr>
          <p:cNvPr id="75778" name="Rectangle 2">
            <a:extLst>
              <a:ext uri="{FF2B5EF4-FFF2-40B4-BE49-F238E27FC236}">
                <a16:creationId xmlns:a16="http://schemas.microsoft.com/office/drawing/2014/main" id="{43273F0E-AF95-FDE7-4E20-E4A7029C461D}"/>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C5FF0F69-A0C5-9342-4418-29312185527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CDE14D-0F60-0FA3-3324-6D240AA4471B}"/>
              </a:ext>
            </a:extLst>
          </p:cNvPr>
          <p:cNvSpPr>
            <a:spLocks noGrp="1" noChangeArrowheads="1"/>
          </p:cNvSpPr>
          <p:nvPr>
            <p:ph type="sldNum" sz="quarter" idx="5"/>
          </p:nvPr>
        </p:nvSpPr>
        <p:spPr>
          <a:ln/>
        </p:spPr>
        <p:txBody>
          <a:bodyPr/>
          <a:lstStyle/>
          <a:p>
            <a:fld id="{732D5D27-8C17-458F-86B6-E8811A8EDAF6}" type="slidenum">
              <a:rPr lang="en-US" altLang="en-US"/>
              <a:pPr/>
              <a:t>14</a:t>
            </a:fld>
            <a:endParaRPr lang="en-US" altLang="en-US"/>
          </a:p>
        </p:txBody>
      </p:sp>
      <p:sp>
        <p:nvSpPr>
          <p:cNvPr id="76802" name="Rectangle 2">
            <a:extLst>
              <a:ext uri="{FF2B5EF4-FFF2-40B4-BE49-F238E27FC236}">
                <a16:creationId xmlns:a16="http://schemas.microsoft.com/office/drawing/2014/main" id="{3C280F39-B6C0-61F3-928F-B2AD8FB0FFEA}"/>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8177802E-F079-3982-A9E6-5C76E49BEED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917619-9F3D-99EB-E083-2F61B359F1A0}"/>
              </a:ext>
            </a:extLst>
          </p:cNvPr>
          <p:cNvSpPr>
            <a:spLocks noGrp="1" noChangeArrowheads="1"/>
          </p:cNvSpPr>
          <p:nvPr>
            <p:ph type="sldNum" sz="quarter" idx="5"/>
          </p:nvPr>
        </p:nvSpPr>
        <p:spPr>
          <a:ln/>
        </p:spPr>
        <p:txBody>
          <a:bodyPr/>
          <a:lstStyle/>
          <a:p>
            <a:fld id="{CC225779-3DC6-4057-BF67-56991B02C232}" type="slidenum">
              <a:rPr lang="en-US" altLang="en-US"/>
              <a:pPr/>
              <a:t>15</a:t>
            </a:fld>
            <a:endParaRPr lang="en-US" altLang="en-US"/>
          </a:p>
        </p:txBody>
      </p:sp>
      <p:sp>
        <p:nvSpPr>
          <p:cNvPr id="77826" name="Rectangle 2">
            <a:extLst>
              <a:ext uri="{FF2B5EF4-FFF2-40B4-BE49-F238E27FC236}">
                <a16:creationId xmlns:a16="http://schemas.microsoft.com/office/drawing/2014/main" id="{0652FA30-5008-9FF7-6EAB-CF7F959BF652}"/>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FA9AFEA8-F15C-6934-3783-4D55BEDFAD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DD7A94-94E6-E8DF-EB82-BB7F6470FD35}"/>
              </a:ext>
            </a:extLst>
          </p:cNvPr>
          <p:cNvSpPr>
            <a:spLocks noGrp="1" noChangeArrowheads="1"/>
          </p:cNvSpPr>
          <p:nvPr>
            <p:ph type="sldNum" sz="quarter" idx="5"/>
          </p:nvPr>
        </p:nvSpPr>
        <p:spPr>
          <a:ln/>
        </p:spPr>
        <p:txBody>
          <a:bodyPr/>
          <a:lstStyle/>
          <a:p>
            <a:fld id="{19A3D633-3747-4545-B7EF-E9AF0BAD2960}" type="slidenum">
              <a:rPr lang="en-US" altLang="en-US"/>
              <a:pPr/>
              <a:t>16</a:t>
            </a:fld>
            <a:endParaRPr lang="en-US" altLang="en-US"/>
          </a:p>
        </p:txBody>
      </p:sp>
      <p:sp>
        <p:nvSpPr>
          <p:cNvPr id="78850" name="Rectangle 2">
            <a:extLst>
              <a:ext uri="{FF2B5EF4-FFF2-40B4-BE49-F238E27FC236}">
                <a16:creationId xmlns:a16="http://schemas.microsoft.com/office/drawing/2014/main" id="{E7ADDB0A-88F7-FDBC-47AF-C1C2CE0B1E45}"/>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056CDDD0-2FD9-5DAE-B954-CBCF4B762F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C4F02F-9151-F2AA-5618-853FA5370671}"/>
              </a:ext>
            </a:extLst>
          </p:cNvPr>
          <p:cNvSpPr>
            <a:spLocks noGrp="1" noChangeArrowheads="1"/>
          </p:cNvSpPr>
          <p:nvPr>
            <p:ph type="sldNum" sz="quarter" idx="5"/>
          </p:nvPr>
        </p:nvSpPr>
        <p:spPr>
          <a:ln/>
        </p:spPr>
        <p:txBody>
          <a:bodyPr/>
          <a:lstStyle/>
          <a:p>
            <a:fld id="{14327B1E-73B1-4EE5-8BD7-39A51BD11C08}" type="slidenum">
              <a:rPr lang="en-US" altLang="en-US"/>
              <a:pPr/>
              <a:t>17</a:t>
            </a:fld>
            <a:endParaRPr lang="en-US" altLang="en-US"/>
          </a:p>
        </p:txBody>
      </p:sp>
      <p:sp>
        <p:nvSpPr>
          <p:cNvPr id="79874" name="Rectangle 2">
            <a:extLst>
              <a:ext uri="{FF2B5EF4-FFF2-40B4-BE49-F238E27FC236}">
                <a16:creationId xmlns:a16="http://schemas.microsoft.com/office/drawing/2014/main" id="{E4696DC1-1A54-A146-7A6B-5A20E3B7FAD1}"/>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7FA1863A-CA75-B690-A1F4-0441637B71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C8E4CBB-A6D6-C263-90F9-4C2C83633E52}"/>
              </a:ext>
            </a:extLst>
          </p:cNvPr>
          <p:cNvSpPr>
            <a:spLocks noGrp="1" noChangeArrowheads="1"/>
          </p:cNvSpPr>
          <p:nvPr>
            <p:ph type="sldNum" sz="quarter" idx="5"/>
          </p:nvPr>
        </p:nvSpPr>
        <p:spPr>
          <a:ln/>
        </p:spPr>
        <p:txBody>
          <a:bodyPr/>
          <a:lstStyle/>
          <a:p>
            <a:fld id="{90B01D5A-B253-4267-B02F-16B4A86784AF}" type="slidenum">
              <a:rPr lang="en-US" altLang="en-US"/>
              <a:pPr/>
              <a:t>18</a:t>
            </a:fld>
            <a:endParaRPr lang="en-US" altLang="en-US"/>
          </a:p>
        </p:txBody>
      </p:sp>
      <p:sp>
        <p:nvSpPr>
          <p:cNvPr id="80898" name="Rectangle 2">
            <a:extLst>
              <a:ext uri="{FF2B5EF4-FFF2-40B4-BE49-F238E27FC236}">
                <a16:creationId xmlns:a16="http://schemas.microsoft.com/office/drawing/2014/main" id="{2ACFAE9C-1DA7-AF19-85AA-EBCD4B64A541}"/>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67D8FA5E-15B7-86F0-54F4-867E0490077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9D6119-0425-783E-4F5E-F7199C32D1B2}"/>
              </a:ext>
            </a:extLst>
          </p:cNvPr>
          <p:cNvSpPr>
            <a:spLocks noGrp="1" noChangeArrowheads="1"/>
          </p:cNvSpPr>
          <p:nvPr>
            <p:ph type="sldNum" sz="quarter" idx="5"/>
          </p:nvPr>
        </p:nvSpPr>
        <p:spPr>
          <a:ln/>
        </p:spPr>
        <p:txBody>
          <a:bodyPr/>
          <a:lstStyle/>
          <a:p>
            <a:fld id="{D2D705FF-6756-4EDA-A965-61B42F9FA26C}" type="slidenum">
              <a:rPr lang="en-US" altLang="en-US"/>
              <a:pPr/>
              <a:t>19</a:t>
            </a:fld>
            <a:endParaRPr lang="en-US" altLang="en-US"/>
          </a:p>
        </p:txBody>
      </p:sp>
      <p:sp>
        <p:nvSpPr>
          <p:cNvPr id="81922" name="Rectangle 2">
            <a:extLst>
              <a:ext uri="{FF2B5EF4-FFF2-40B4-BE49-F238E27FC236}">
                <a16:creationId xmlns:a16="http://schemas.microsoft.com/office/drawing/2014/main" id="{ECA734B9-AE39-7244-68D7-B356327D5008}"/>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08671AB1-92EB-CEA3-D147-C048C58C343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217377F-C6A6-E711-E743-E49BBF922079}"/>
              </a:ext>
            </a:extLst>
          </p:cNvPr>
          <p:cNvSpPr>
            <a:spLocks noGrp="1" noChangeArrowheads="1"/>
          </p:cNvSpPr>
          <p:nvPr>
            <p:ph type="sldNum" sz="quarter" idx="5"/>
          </p:nvPr>
        </p:nvSpPr>
        <p:spPr>
          <a:ln/>
        </p:spPr>
        <p:txBody>
          <a:bodyPr/>
          <a:lstStyle/>
          <a:p>
            <a:fld id="{134BB02C-2F27-4CB3-9767-77B0DF0A3AF4}" type="slidenum">
              <a:rPr lang="en-US" altLang="en-US"/>
              <a:pPr/>
              <a:t>2</a:t>
            </a:fld>
            <a:endParaRPr lang="en-US" altLang="en-US"/>
          </a:p>
        </p:txBody>
      </p:sp>
      <p:sp>
        <p:nvSpPr>
          <p:cNvPr id="65538" name="Rectangle 2">
            <a:extLst>
              <a:ext uri="{FF2B5EF4-FFF2-40B4-BE49-F238E27FC236}">
                <a16:creationId xmlns:a16="http://schemas.microsoft.com/office/drawing/2014/main" id="{2479A9D5-A1AD-DD6F-2E05-6E10DA200C3E}"/>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B46CF35D-58E5-9138-EB5D-205288447D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BC91A6-AA54-DAF0-35BA-9F51044BB51B}"/>
              </a:ext>
            </a:extLst>
          </p:cNvPr>
          <p:cNvSpPr>
            <a:spLocks noGrp="1" noChangeArrowheads="1"/>
          </p:cNvSpPr>
          <p:nvPr>
            <p:ph type="sldNum" sz="quarter" idx="5"/>
          </p:nvPr>
        </p:nvSpPr>
        <p:spPr>
          <a:ln/>
        </p:spPr>
        <p:txBody>
          <a:bodyPr/>
          <a:lstStyle/>
          <a:p>
            <a:fld id="{F831598D-D493-4BF4-AA67-14D1AECEE2F4}" type="slidenum">
              <a:rPr lang="en-US" altLang="en-US"/>
              <a:pPr/>
              <a:t>20</a:t>
            </a:fld>
            <a:endParaRPr lang="en-US" altLang="en-US"/>
          </a:p>
        </p:txBody>
      </p:sp>
      <p:sp>
        <p:nvSpPr>
          <p:cNvPr id="82946" name="Rectangle 2">
            <a:extLst>
              <a:ext uri="{FF2B5EF4-FFF2-40B4-BE49-F238E27FC236}">
                <a16:creationId xmlns:a16="http://schemas.microsoft.com/office/drawing/2014/main" id="{141FD96E-B434-9593-CFD4-ACD530C9E774}"/>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90BA7F79-7F15-E2B6-FEC4-F0CDC0C703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4AB2E1-4ED2-9BF8-DA9A-62ACBB490DE4}"/>
              </a:ext>
            </a:extLst>
          </p:cNvPr>
          <p:cNvSpPr>
            <a:spLocks noGrp="1" noChangeArrowheads="1"/>
          </p:cNvSpPr>
          <p:nvPr>
            <p:ph type="sldNum" sz="quarter" idx="5"/>
          </p:nvPr>
        </p:nvSpPr>
        <p:spPr>
          <a:ln/>
        </p:spPr>
        <p:txBody>
          <a:bodyPr/>
          <a:lstStyle/>
          <a:p>
            <a:fld id="{4C291DEC-269F-4503-AB7E-3F17C35F9571}" type="slidenum">
              <a:rPr lang="en-US" altLang="en-US"/>
              <a:pPr/>
              <a:t>21</a:t>
            </a:fld>
            <a:endParaRPr lang="en-US" altLang="en-US"/>
          </a:p>
        </p:txBody>
      </p:sp>
      <p:sp>
        <p:nvSpPr>
          <p:cNvPr id="83970" name="Rectangle 2">
            <a:extLst>
              <a:ext uri="{FF2B5EF4-FFF2-40B4-BE49-F238E27FC236}">
                <a16:creationId xmlns:a16="http://schemas.microsoft.com/office/drawing/2014/main" id="{E0259C81-C932-E359-F64B-5593A8958D5D}"/>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59D9E90A-F312-FF79-F3A3-C1610F7217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6BB08B4-47AB-D613-8FD1-430CF73386EA}"/>
              </a:ext>
            </a:extLst>
          </p:cNvPr>
          <p:cNvSpPr>
            <a:spLocks noGrp="1" noChangeArrowheads="1"/>
          </p:cNvSpPr>
          <p:nvPr>
            <p:ph type="sldNum" sz="quarter" idx="5"/>
          </p:nvPr>
        </p:nvSpPr>
        <p:spPr>
          <a:ln/>
        </p:spPr>
        <p:txBody>
          <a:bodyPr/>
          <a:lstStyle/>
          <a:p>
            <a:fld id="{EC57BD57-A199-4B39-A304-679F59BD3828}" type="slidenum">
              <a:rPr lang="en-US" altLang="en-US"/>
              <a:pPr/>
              <a:t>22</a:t>
            </a:fld>
            <a:endParaRPr lang="en-US" altLang="en-US"/>
          </a:p>
        </p:txBody>
      </p:sp>
      <p:sp>
        <p:nvSpPr>
          <p:cNvPr id="84994" name="Rectangle 2">
            <a:extLst>
              <a:ext uri="{FF2B5EF4-FFF2-40B4-BE49-F238E27FC236}">
                <a16:creationId xmlns:a16="http://schemas.microsoft.com/office/drawing/2014/main" id="{2DF1F0DE-1225-743A-5924-D46FB9A45967}"/>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76CFB683-7C3F-A50E-7557-B8D3A65AF8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29E6A4-2786-D287-F861-A2BD1A63C51C}"/>
              </a:ext>
            </a:extLst>
          </p:cNvPr>
          <p:cNvSpPr>
            <a:spLocks noGrp="1" noChangeArrowheads="1"/>
          </p:cNvSpPr>
          <p:nvPr>
            <p:ph type="sldNum" sz="quarter" idx="5"/>
          </p:nvPr>
        </p:nvSpPr>
        <p:spPr>
          <a:ln/>
        </p:spPr>
        <p:txBody>
          <a:bodyPr/>
          <a:lstStyle/>
          <a:p>
            <a:fld id="{BC9B9A21-D3B9-4486-867F-DC23C4CA4DE1}" type="slidenum">
              <a:rPr lang="en-US" altLang="en-US"/>
              <a:pPr/>
              <a:t>23</a:t>
            </a:fld>
            <a:endParaRPr lang="en-US" altLang="en-US"/>
          </a:p>
        </p:txBody>
      </p:sp>
      <p:sp>
        <p:nvSpPr>
          <p:cNvPr id="86018" name="Rectangle 2">
            <a:extLst>
              <a:ext uri="{FF2B5EF4-FFF2-40B4-BE49-F238E27FC236}">
                <a16:creationId xmlns:a16="http://schemas.microsoft.com/office/drawing/2014/main" id="{A60660C8-AADE-6A37-9AF2-E279AD71E25F}"/>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5D2D1904-0028-A733-D5CA-AF1966E3E5C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8BE9F0-A001-4ADB-0F4D-ABB3EE480CB5}"/>
              </a:ext>
            </a:extLst>
          </p:cNvPr>
          <p:cNvSpPr>
            <a:spLocks noGrp="1" noChangeArrowheads="1"/>
          </p:cNvSpPr>
          <p:nvPr>
            <p:ph type="sldNum" sz="quarter" idx="5"/>
          </p:nvPr>
        </p:nvSpPr>
        <p:spPr>
          <a:ln/>
        </p:spPr>
        <p:txBody>
          <a:bodyPr/>
          <a:lstStyle/>
          <a:p>
            <a:fld id="{2B81D259-574A-4D7A-95D2-DCCEA04AFF4D}" type="slidenum">
              <a:rPr lang="en-US" altLang="en-US"/>
              <a:pPr/>
              <a:t>24</a:t>
            </a:fld>
            <a:endParaRPr lang="en-US" altLang="en-US"/>
          </a:p>
        </p:txBody>
      </p:sp>
      <p:sp>
        <p:nvSpPr>
          <p:cNvPr id="87042" name="Rectangle 2">
            <a:extLst>
              <a:ext uri="{FF2B5EF4-FFF2-40B4-BE49-F238E27FC236}">
                <a16:creationId xmlns:a16="http://schemas.microsoft.com/office/drawing/2014/main" id="{869591D1-F0BB-B74D-7EDC-D0473E63D58C}"/>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7336307E-E3C3-F885-CCB7-C0DCBBCA36D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A346AA-3EC7-7F6A-A7A6-EDC13A9706DF}"/>
              </a:ext>
            </a:extLst>
          </p:cNvPr>
          <p:cNvSpPr>
            <a:spLocks noGrp="1" noChangeArrowheads="1"/>
          </p:cNvSpPr>
          <p:nvPr>
            <p:ph type="sldNum" sz="quarter" idx="5"/>
          </p:nvPr>
        </p:nvSpPr>
        <p:spPr>
          <a:ln/>
        </p:spPr>
        <p:txBody>
          <a:bodyPr/>
          <a:lstStyle/>
          <a:p>
            <a:fld id="{C182DC0F-1660-4C5A-81F8-AD3D511A347B}" type="slidenum">
              <a:rPr lang="en-US" altLang="en-US"/>
              <a:pPr/>
              <a:t>25</a:t>
            </a:fld>
            <a:endParaRPr lang="en-US" altLang="en-US"/>
          </a:p>
        </p:txBody>
      </p:sp>
      <p:sp>
        <p:nvSpPr>
          <p:cNvPr id="88066" name="Rectangle 2">
            <a:extLst>
              <a:ext uri="{FF2B5EF4-FFF2-40B4-BE49-F238E27FC236}">
                <a16:creationId xmlns:a16="http://schemas.microsoft.com/office/drawing/2014/main" id="{893903F7-C8D2-4D1D-4A73-0E004BFB2EE5}"/>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354B8B26-9DDB-3527-9B38-A29B63B7781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65C510-18CB-E804-192D-7A23B324D9A9}"/>
              </a:ext>
            </a:extLst>
          </p:cNvPr>
          <p:cNvSpPr>
            <a:spLocks noGrp="1" noChangeArrowheads="1"/>
          </p:cNvSpPr>
          <p:nvPr>
            <p:ph type="sldNum" sz="quarter" idx="5"/>
          </p:nvPr>
        </p:nvSpPr>
        <p:spPr>
          <a:ln/>
        </p:spPr>
        <p:txBody>
          <a:bodyPr/>
          <a:lstStyle/>
          <a:p>
            <a:fld id="{04C6FDD4-856F-413A-BF33-743ABE660394}" type="slidenum">
              <a:rPr lang="en-US" altLang="en-US"/>
              <a:pPr/>
              <a:t>26</a:t>
            </a:fld>
            <a:endParaRPr lang="en-US" altLang="en-US"/>
          </a:p>
        </p:txBody>
      </p:sp>
      <p:sp>
        <p:nvSpPr>
          <p:cNvPr id="89090" name="Rectangle 2">
            <a:extLst>
              <a:ext uri="{FF2B5EF4-FFF2-40B4-BE49-F238E27FC236}">
                <a16:creationId xmlns:a16="http://schemas.microsoft.com/office/drawing/2014/main" id="{9E977255-55A3-D799-877C-AC647BACF75C}"/>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EDB2A456-6B63-54FB-9532-E7A3A744C8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C6C48D-8B1D-E8DD-9701-A6A46D8EDFE7}"/>
              </a:ext>
            </a:extLst>
          </p:cNvPr>
          <p:cNvSpPr>
            <a:spLocks noGrp="1" noChangeArrowheads="1"/>
          </p:cNvSpPr>
          <p:nvPr>
            <p:ph type="sldNum" sz="quarter" idx="5"/>
          </p:nvPr>
        </p:nvSpPr>
        <p:spPr>
          <a:ln/>
        </p:spPr>
        <p:txBody>
          <a:bodyPr/>
          <a:lstStyle/>
          <a:p>
            <a:fld id="{584B804F-77E4-4D1E-8737-A31B26E39547}" type="slidenum">
              <a:rPr lang="en-US" altLang="en-US"/>
              <a:pPr/>
              <a:t>27</a:t>
            </a:fld>
            <a:endParaRPr lang="en-US" altLang="en-US"/>
          </a:p>
        </p:txBody>
      </p:sp>
      <p:sp>
        <p:nvSpPr>
          <p:cNvPr id="90114" name="Rectangle 2">
            <a:extLst>
              <a:ext uri="{FF2B5EF4-FFF2-40B4-BE49-F238E27FC236}">
                <a16:creationId xmlns:a16="http://schemas.microsoft.com/office/drawing/2014/main" id="{F14464F6-3BF4-BF8F-8790-30CB025353C2}"/>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424E7F7A-B106-773A-AB11-029033A929D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70B478-B32D-332F-64BA-9E85CB8C1156}"/>
              </a:ext>
            </a:extLst>
          </p:cNvPr>
          <p:cNvSpPr>
            <a:spLocks noGrp="1" noChangeArrowheads="1"/>
          </p:cNvSpPr>
          <p:nvPr>
            <p:ph type="sldNum" sz="quarter" idx="5"/>
          </p:nvPr>
        </p:nvSpPr>
        <p:spPr>
          <a:ln/>
        </p:spPr>
        <p:txBody>
          <a:bodyPr/>
          <a:lstStyle/>
          <a:p>
            <a:fld id="{40245C72-A92A-414B-BE15-887C827B58F6}" type="slidenum">
              <a:rPr lang="en-US" altLang="en-US"/>
              <a:pPr/>
              <a:t>28</a:t>
            </a:fld>
            <a:endParaRPr lang="en-US" altLang="en-US"/>
          </a:p>
        </p:txBody>
      </p:sp>
      <p:sp>
        <p:nvSpPr>
          <p:cNvPr id="91138" name="Rectangle 2">
            <a:extLst>
              <a:ext uri="{FF2B5EF4-FFF2-40B4-BE49-F238E27FC236}">
                <a16:creationId xmlns:a16="http://schemas.microsoft.com/office/drawing/2014/main" id="{98FBBEF5-D521-19CC-F74F-BE6BD480FF8E}"/>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E3DEBD55-BB7D-DEB2-B7B3-5FF4ACB197F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78A4D69-AACC-4D53-AA6D-A9E0BA0B5D8D}"/>
              </a:ext>
            </a:extLst>
          </p:cNvPr>
          <p:cNvSpPr>
            <a:spLocks noGrp="1" noChangeArrowheads="1"/>
          </p:cNvSpPr>
          <p:nvPr>
            <p:ph type="sldNum" sz="quarter" idx="5"/>
          </p:nvPr>
        </p:nvSpPr>
        <p:spPr>
          <a:ln/>
        </p:spPr>
        <p:txBody>
          <a:bodyPr/>
          <a:lstStyle/>
          <a:p>
            <a:fld id="{F5DA8B41-2725-4E44-A80C-68325FA71FEC}" type="slidenum">
              <a:rPr lang="en-US" altLang="en-US"/>
              <a:pPr/>
              <a:t>29</a:t>
            </a:fld>
            <a:endParaRPr lang="en-US" altLang="en-US"/>
          </a:p>
        </p:txBody>
      </p:sp>
      <p:sp>
        <p:nvSpPr>
          <p:cNvPr id="92162" name="Rectangle 2">
            <a:extLst>
              <a:ext uri="{FF2B5EF4-FFF2-40B4-BE49-F238E27FC236}">
                <a16:creationId xmlns:a16="http://schemas.microsoft.com/office/drawing/2014/main" id="{37F8CFAE-6F8E-1358-054D-B5ACA6618717}"/>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8203024E-954C-0136-89F1-AEDAFC0314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04EC815-BF72-40E2-6AFA-F7DD3006737C}"/>
              </a:ext>
            </a:extLst>
          </p:cNvPr>
          <p:cNvSpPr>
            <a:spLocks noGrp="1" noChangeArrowheads="1"/>
          </p:cNvSpPr>
          <p:nvPr>
            <p:ph type="sldNum" sz="quarter" idx="5"/>
          </p:nvPr>
        </p:nvSpPr>
        <p:spPr>
          <a:ln/>
        </p:spPr>
        <p:txBody>
          <a:bodyPr/>
          <a:lstStyle/>
          <a:p>
            <a:fld id="{C5A69A76-24B9-4F7D-A78B-401BED0A0BAB}" type="slidenum">
              <a:rPr lang="en-US" altLang="en-US"/>
              <a:pPr/>
              <a:t>3</a:t>
            </a:fld>
            <a:endParaRPr lang="en-US" altLang="en-US"/>
          </a:p>
        </p:txBody>
      </p:sp>
      <p:sp>
        <p:nvSpPr>
          <p:cNvPr id="7170" name="Rectangle 2">
            <a:extLst>
              <a:ext uri="{FF2B5EF4-FFF2-40B4-BE49-F238E27FC236}">
                <a16:creationId xmlns:a16="http://schemas.microsoft.com/office/drawing/2014/main" id="{C5F0A7A5-45F1-4941-9F29-896C94BE050E}"/>
              </a:ext>
            </a:extLst>
          </p:cNvPr>
          <p:cNvSpPr>
            <a:spLocks noRot="1" noChangeArrowheads="1" noTextEdit="1"/>
          </p:cNvSpPr>
          <p:nvPr>
            <p:ph type="sldImg"/>
          </p:nvPr>
        </p:nvSpPr>
        <p:spPr>
          <a:ln/>
        </p:spPr>
      </p:sp>
      <p:sp>
        <p:nvSpPr>
          <p:cNvPr id="7171" name="Rectangle 3">
            <a:extLst>
              <a:ext uri="{FF2B5EF4-FFF2-40B4-BE49-F238E27FC236}">
                <a16:creationId xmlns:a16="http://schemas.microsoft.com/office/drawing/2014/main" id="{274066D8-ED78-FF2A-EF08-BA4C0F5E48DD}"/>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26CF60-2D25-3920-DF44-9D3F532BD64D}"/>
              </a:ext>
            </a:extLst>
          </p:cNvPr>
          <p:cNvSpPr>
            <a:spLocks noGrp="1" noChangeArrowheads="1"/>
          </p:cNvSpPr>
          <p:nvPr>
            <p:ph type="sldNum" sz="quarter" idx="5"/>
          </p:nvPr>
        </p:nvSpPr>
        <p:spPr>
          <a:ln/>
        </p:spPr>
        <p:txBody>
          <a:bodyPr/>
          <a:lstStyle/>
          <a:p>
            <a:fld id="{6EC75872-0DC5-4A46-A3E2-B0543CB966AC}" type="slidenum">
              <a:rPr lang="en-US" altLang="en-US"/>
              <a:pPr/>
              <a:t>30</a:t>
            </a:fld>
            <a:endParaRPr lang="en-US" altLang="en-US"/>
          </a:p>
        </p:txBody>
      </p:sp>
      <p:sp>
        <p:nvSpPr>
          <p:cNvPr id="93186" name="Rectangle 2">
            <a:extLst>
              <a:ext uri="{FF2B5EF4-FFF2-40B4-BE49-F238E27FC236}">
                <a16:creationId xmlns:a16="http://schemas.microsoft.com/office/drawing/2014/main" id="{B0219CD0-DD87-4557-50B7-B3C7CAF48F3B}"/>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0A330DCD-3D25-1DEE-3270-1AF34DA5D66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EE75BA6-D83A-B29A-E0C0-07C8FFEC4153}"/>
              </a:ext>
            </a:extLst>
          </p:cNvPr>
          <p:cNvSpPr>
            <a:spLocks noGrp="1" noChangeArrowheads="1"/>
          </p:cNvSpPr>
          <p:nvPr>
            <p:ph type="sldNum" sz="quarter" idx="5"/>
          </p:nvPr>
        </p:nvSpPr>
        <p:spPr>
          <a:ln/>
        </p:spPr>
        <p:txBody>
          <a:bodyPr/>
          <a:lstStyle/>
          <a:p>
            <a:fld id="{60691C5F-076B-43B9-9E70-BC059485270D}" type="slidenum">
              <a:rPr lang="en-US" altLang="en-US"/>
              <a:pPr/>
              <a:t>31</a:t>
            </a:fld>
            <a:endParaRPr lang="en-US" altLang="en-US"/>
          </a:p>
        </p:txBody>
      </p:sp>
      <p:sp>
        <p:nvSpPr>
          <p:cNvPr id="94210" name="Rectangle 2">
            <a:extLst>
              <a:ext uri="{FF2B5EF4-FFF2-40B4-BE49-F238E27FC236}">
                <a16:creationId xmlns:a16="http://schemas.microsoft.com/office/drawing/2014/main" id="{19179EA0-A601-9C96-0DF0-7A745DBCF351}"/>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E5077020-9AE4-E9B2-D762-0862CA9D6EC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02FE413-8358-D67F-ADEF-6DCC4294AA5E}"/>
              </a:ext>
            </a:extLst>
          </p:cNvPr>
          <p:cNvSpPr>
            <a:spLocks noGrp="1" noChangeArrowheads="1"/>
          </p:cNvSpPr>
          <p:nvPr>
            <p:ph type="sldNum" sz="quarter" idx="5"/>
          </p:nvPr>
        </p:nvSpPr>
        <p:spPr>
          <a:ln/>
        </p:spPr>
        <p:txBody>
          <a:bodyPr/>
          <a:lstStyle/>
          <a:p>
            <a:fld id="{B5EB0DA2-39C1-44B4-9EC0-E5EFBCB44625}" type="slidenum">
              <a:rPr lang="en-US" altLang="en-US"/>
              <a:pPr/>
              <a:t>32</a:t>
            </a:fld>
            <a:endParaRPr lang="en-US" altLang="en-US"/>
          </a:p>
        </p:txBody>
      </p:sp>
      <p:sp>
        <p:nvSpPr>
          <p:cNvPr id="95234" name="Rectangle 2">
            <a:extLst>
              <a:ext uri="{FF2B5EF4-FFF2-40B4-BE49-F238E27FC236}">
                <a16:creationId xmlns:a16="http://schemas.microsoft.com/office/drawing/2014/main" id="{A2084107-F7A6-4571-AB6B-06BB785D6CBC}"/>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A397C53F-C900-E6F6-11A6-4DD200A3DE6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6BFC7E3-CF69-3D0D-97B6-FBD0FC80E287}"/>
              </a:ext>
            </a:extLst>
          </p:cNvPr>
          <p:cNvSpPr>
            <a:spLocks noGrp="1" noChangeArrowheads="1"/>
          </p:cNvSpPr>
          <p:nvPr>
            <p:ph type="sldNum" sz="quarter" idx="5"/>
          </p:nvPr>
        </p:nvSpPr>
        <p:spPr>
          <a:ln/>
        </p:spPr>
        <p:txBody>
          <a:bodyPr/>
          <a:lstStyle/>
          <a:p>
            <a:fld id="{2CB93DCD-46A4-496C-9D5E-DAA832A6138D}" type="slidenum">
              <a:rPr lang="en-US" altLang="en-US"/>
              <a:pPr/>
              <a:t>33</a:t>
            </a:fld>
            <a:endParaRPr lang="en-US" altLang="en-US"/>
          </a:p>
        </p:txBody>
      </p:sp>
      <p:sp>
        <p:nvSpPr>
          <p:cNvPr id="96258" name="Rectangle 2">
            <a:extLst>
              <a:ext uri="{FF2B5EF4-FFF2-40B4-BE49-F238E27FC236}">
                <a16:creationId xmlns:a16="http://schemas.microsoft.com/office/drawing/2014/main" id="{EBFDC75F-CEA5-0281-3835-910BC2BB58CB}"/>
              </a:ext>
            </a:extLst>
          </p:cNvPr>
          <p:cNvSpPr>
            <a:spLocks noRot="1" noChangeArrowheads="1" noTextEdit="1"/>
          </p:cNvSpPr>
          <p:nvPr>
            <p:ph type="sldImg"/>
          </p:nvPr>
        </p:nvSpPr>
        <p:spPr>
          <a:ln/>
        </p:spPr>
      </p:sp>
      <p:sp>
        <p:nvSpPr>
          <p:cNvPr id="96259" name="Rectangle 3">
            <a:extLst>
              <a:ext uri="{FF2B5EF4-FFF2-40B4-BE49-F238E27FC236}">
                <a16:creationId xmlns:a16="http://schemas.microsoft.com/office/drawing/2014/main" id="{FD7D528B-3288-92BC-E488-0E02F23187E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44A503-B2F6-1F2C-F49C-1A5E0BB47414}"/>
              </a:ext>
            </a:extLst>
          </p:cNvPr>
          <p:cNvSpPr>
            <a:spLocks noGrp="1" noChangeArrowheads="1"/>
          </p:cNvSpPr>
          <p:nvPr>
            <p:ph type="sldNum" sz="quarter" idx="5"/>
          </p:nvPr>
        </p:nvSpPr>
        <p:spPr>
          <a:ln/>
        </p:spPr>
        <p:txBody>
          <a:bodyPr/>
          <a:lstStyle/>
          <a:p>
            <a:fld id="{29A5B403-23F0-4040-BC6F-21564BF355F7}" type="slidenum">
              <a:rPr lang="en-US" altLang="en-US"/>
              <a:pPr/>
              <a:t>34</a:t>
            </a:fld>
            <a:endParaRPr lang="en-US" altLang="en-US"/>
          </a:p>
        </p:txBody>
      </p:sp>
      <p:sp>
        <p:nvSpPr>
          <p:cNvPr id="97282" name="Rectangle 2">
            <a:extLst>
              <a:ext uri="{FF2B5EF4-FFF2-40B4-BE49-F238E27FC236}">
                <a16:creationId xmlns:a16="http://schemas.microsoft.com/office/drawing/2014/main" id="{FBDC9D19-93DB-FBFC-4E45-A08ABFB7B5C5}"/>
              </a:ext>
            </a:extLst>
          </p:cNvPr>
          <p:cNvSpPr>
            <a:spLocks noRot="1" noChangeArrowheads="1" noTextEdit="1"/>
          </p:cNvSpPr>
          <p:nvPr>
            <p:ph type="sldImg"/>
          </p:nvPr>
        </p:nvSpPr>
        <p:spPr>
          <a:ln/>
        </p:spPr>
      </p:sp>
      <p:sp>
        <p:nvSpPr>
          <p:cNvPr id="97283" name="Rectangle 3">
            <a:extLst>
              <a:ext uri="{FF2B5EF4-FFF2-40B4-BE49-F238E27FC236}">
                <a16:creationId xmlns:a16="http://schemas.microsoft.com/office/drawing/2014/main" id="{D51A8684-58EE-E6B3-D8BC-EF2869A1784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C7826D-4523-A77B-3D6D-C122020B5CA2}"/>
              </a:ext>
            </a:extLst>
          </p:cNvPr>
          <p:cNvSpPr>
            <a:spLocks noGrp="1" noChangeArrowheads="1"/>
          </p:cNvSpPr>
          <p:nvPr>
            <p:ph type="sldNum" sz="quarter" idx="5"/>
          </p:nvPr>
        </p:nvSpPr>
        <p:spPr>
          <a:ln/>
        </p:spPr>
        <p:txBody>
          <a:bodyPr/>
          <a:lstStyle/>
          <a:p>
            <a:fld id="{194A146C-0F9F-4358-82E4-6BF0EC9020AD}" type="slidenum">
              <a:rPr lang="en-US" altLang="en-US"/>
              <a:pPr/>
              <a:t>35</a:t>
            </a:fld>
            <a:endParaRPr lang="en-US" altLang="en-US"/>
          </a:p>
        </p:txBody>
      </p:sp>
      <p:sp>
        <p:nvSpPr>
          <p:cNvPr id="98306" name="Rectangle 2">
            <a:extLst>
              <a:ext uri="{FF2B5EF4-FFF2-40B4-BE49-F238E27FC236}">
                <a16:creationId xmlns:a16="http://schemas.microsoft.com/office/drawing/2014/main" id="{F3C8E4FA-2F98-03AA-8DA4-43E8AF9AB8AD}"/>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28793E58-8AF9-DD6C-A398-EC015FB5AB9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FF731DE-5208-2528-647F-A04D765DF221}"/>
              </a:ext>
            </a:extLst>
          </p:cNvPr>
          <p:cNvSpPr>
            <a:spLocks noGrp="1" noChangeArrowheads="1"/>
          </p:cNvSpPr>
          <p:nvPr>
            <p:ph type="sldNum" sz="quarter" idx="5"/>
          </p:nvPr>
        </p:nvSpPr>
        <p:spPr>
          <a:ln/>
        </p:spPr>
        <p:txBody>
          <a:bodyPr/>
          <a:lstStyle/>
          <a:p>
            <a:fld id="{2DE6AF52-5112-4717-9571-A6490287C08C}" type="slidenum">
              <a:rPr lang="en-US" altLang="en-US"/>
              <a:pPr/>
              <a:t>36</a:t>
            </a:fld>
            <a:endParaRPr lang="en-US" altLang="en-US"/>
          </a:p>
        </p:txBody>
      </p:sp>
      <p:sp>
        <p:nvSpPr>
          <p:cNvPr id="99330" name="Rectangle 2">
            <a:extLst>
              <a:ext uri="{FF2B5EF4-FFF2-40B4-BE49-F238E27FC236}">
                <a16:creationId xmlns:a16="http://schemas.microsoft.com/office/drawing/2014/main" id="{E468B651-191E-C37F-D404-7028E5A55CB1}"/>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78FC4DC6-9F1F-6412-AD45-CB5BC740527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4E845C4-8675-B9E1-59FE-A8D891F81BFC}"/>
              </a:ext>
            </a:extLst>
          </p:cNvPr>
          <p:cNvSpPr>
            <a:spLocks noGrp="1" noChangeArrowheads="1"/>
          </p:cNvSpPr>
          <p:nvPr>
            <p:ph type="sldNum" sz="quarter" idx="5"/>
          </p:nvPr>
        </p:nvSpPr>
        <p:spPr>
          <a:ln/>
        </p:spPr>
        <p:txBody>
          <a:bodyPr/>
          <a:lstStyle/>
          <a:p>
            <a:fld id="{0818DF9D-D650-4070-88CF-9C377AAB4D3C}" type="slidenum">
              <a:rPr lang="en-US" altLang="en-US"/>
              <a:pPr/>
              <a:t>37</a:t>
            </a:fld>
            <a:endParaRPr lang="en-US" altLang="en-US"/>
          </a:p>
        </p:txBody>
      </p:sp>
      <p:sp>
        <p:nvSpPr>
          <p:cNvPr id="100354" name="Rectangle 2">
            <a:extLst>
              <a:ext uri="{FF2B5EF4-FFF2-40B4-BE49-F238E27FC236}">
                <a16:creationId xmlns:a16="http://schemas.microsoft.com/office/drawing/2014/main" id="{88A8224C-F4C0-9CF1-1E79-3A52354088E9}"/>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9DE12096-FC93-AC8B-A96B-F89D15E146D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6E928E-618E-BBB2-4374-F7DBCC733F9F}"/>
              </a:ext>
            </a:extLst>
          </p:cNvPr>
          <p:cNvSpPr>
            <a:spLocks noGrp="1" noChangeArrowheads="1"/>
          </p:cNvSpPr>
          <p:nvPr>
            <p:ph type="sldNum" sz="quarter" idx="5"/>
          </p:nvPr>
        </p:nvSpPr>
        <p:spPr>
          <a:ln/>
        </p:spPr>
        <p:txBody>
          <a:bodyPr/>
          <a:lstStyle/>
          <a:p>
            <a:fld id="{7CAD321A-DF48-4BA9-BE48-716515528968}" type="slidenum">
              <a:rPr lang="en-US" altLang="en-US"/>
              <a:pPr/>
              <a:t>38</a:t>
            </a:fld>
            <a:endParaRPr lang="en-US" altLang="en-US"/>
          </a:p>
        </p:txBody>
      </p:sp>
      <p:sp>
        <p:nvSpPr>
          <p:cNvPr id="101378" name="Rectangle 2">
            <a:extLst>
              <a:ext uri="{FF2B5EF4-FFF2-40B4-BE49-F238E27FC236}">
                <a16:creationId xmlns:a16="http://schemas.microsoft.com/office/drawing/2014/main" id="{A7E2AED2-D504-D002-B93E-941AE83CEC3C}"/>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5BD45F92-952B-031D-54A0-36E78DC257A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59A2CB-B4B8-0682-5E41-331CAE1425DD}"/>
              </a:ext>
            </a:extLst>
          </p:cNvPr>
          <p:cNvSpPr>
            <a:spLocks noGrp="1" noChangeArrowheads="1"/>
          </p:cNvSpPr>
          <p:nvPr>
            <p:ph type="sldNum" sz="quarter" idx="5"/>
          </p:nvPr>
        </p:nvSpPr>
        <p:spPr>
          <a:ln/>
        </p:spPr>
        <p:txBody>
          <a:bodyPr/>
          <a:lstStyle/>
          <a:p>
            <a:fld id="{B6AF25A3-8478-4E0D-BC8E-E8AFBFCF8A99}" type="slidenum">
              <a:rPr lang="en-US" altLang="en-US"/>
              <a:pPr/>
              <a:t>39</a:t>
            </a:fld>
            <a:endParaRPr lang="en-US" altLang="en-US"/>
          </a:p>
        </p:txBody>
      </p:sp>
      <p:sp>
        <p:nvSpPr>
          <p:cNvPr id="102402" name="Rectangle 2">
            <a:extLst>
              <a:ext uri="{FF2B5EF4-FFF2-40B4-BE49-F238E27FC236}">
                <a16:creationId xmlns:a16="http://schemas.microsoft.com/office/drawing/2014/main" id="{2E34A0E8-9672-35D8-4F7E-2432D0B871EB}"/>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A085BBFF-1743-6C65-6F1B-0E84F1A52C4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237A3F-9231-5918-5429-3386479FE5DD}"/>
              </a:ext>
            </a:extLst>
          </p:cNvPr>
          <p:cNvSpPr>
            <a:spLocks noGrp="1" noChangeArrowheads="1"/>
          </p:cNvSpPr>
          <p:nvPr>
            <p:ph type="sldNum" sz="quarter" idx="5"/>
          </p:nvPr>
        </p:nvSpPr>
        <p:spPr>
          <a:ln/>
        </p:spPr>
        <p:txBody>
          <a:bodyPr/>
          <a:lstStyle/>
          <a:p>
            <a:fld id="{CBBAE2DE-1F83-43E5-B4CB-CD90C5107E9F}" type="slidenum">
              <a:rPr lang="en-US" altLang="en-US"/>
              <a:pPr/>
              <a:t>4</a:t>
            </a:fld>
            <a:endParaRPr lang="en-US" altLang="en-US"/>
          </a:p>
        </p:txBody>
      </p:sp>
      <p:sp>
        <p:nvSpPr>
          <p:cNvPr id="66562" name="Rectangle 2">
            <a:extLst>
              <a:ext uri="{FF2B5EF4-FFF2-40B4-BE49-F238E27FC236}">
                <a16:creationId xmlns:a16="http://schemas.microsoft.com/office/drawing/2014/main" id="{FDB3D884-6B17-FDB7-D009-FB31452E0CDD}"/>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F031B307-429F-D750-4AEC-419927F316A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32EEFA-96F2-B079-F77D-9A8FFAA7F7DF}"/>
              </a:ext>
            </a:extLst>
          </p:cNvPr>
          <p:cNvSpPr>
            <a:spLocks noGrp="1" noChangeArrowheads="1"/>
          </p:cNvSpPr>
          <p:nvPr>
            <p:ph type="sldNum" sz="quarter" idx="5"/>
          </p:nvPr>
        </p:nvSpPr>
        <p:spPr>
          <a:ln/>
        </p:spPr>
        <p:txBody>
          <a:bodyPr/>
          <a:lstStyle/>
          <a:p>
            <a:fld id="{BAFABD85-B4EC-4EFA-8272-A479655AD28F}" type="slidenum">
              <a:rPr lang="en-US" altLang="en-US"/>
              <a:pPr/>
              <a:t>40</a:t>
            </a:fld>
            <a:endParaRPr lang="en-US" altLang="en-US"/>
          </a:p>
        </p:txBody>
      </p:sp>
      <p:sp>
        <p:nvSpPr>
          <p:cNvPr id="103426" name="Rectangle 2">
            <a:extLst>
              <a:ext uri="{FF2B5EF4-FFF2-40B4-BE49-F238E27FC236}">
                <a16:creationId xmlns:a16="http://schemas.microsoft.com/office/drawing/2014/main" id="{4C00E160-511F-B854-92C9-F988855B3367}"/>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C22B3F6E-2F0B-B59B-A4FE-E13CA949A5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5FB032-6CE3-96FB-D68F-99F7322A6044}"/>
              </a:ext>
            </a:extLst>
          </p:cNvPr>
          <p:cNvSpPr>
            <a:spLocks noGrp="1" noChangeArrowheads="1"/>
          </p:cNvSpPr>
          <p:nvPr>
            <p:ph type="sldNum" sz="quarter" idx="5"/>
          </p:nvPr>
        </p:nvSpPr>
        <p:spPr>
          <a:ln/>
        </p:spPr>
        <p:txBody>
          <a:bodyPr/>
          <a:lstStyle/>
          <a:p>
            <a:fld id="{A656E2A7-D7C8-4D80-B028-CD1910AE0233}" type="slidenum">
              <a:rPr lang="en-US" altLang="en-US"/>
              <a:pPr/>
              <a:t>41</a:t>
            </a:fld>
            <a:endParaRPr lang="en-US" altLang="en-US"/>
          </a:p>
        </p:txBody>
      </p:sp>
      <p:sp>
        <p:nvSpPr>
          <p:cNvPr id="104450" name="Rectangle 2">
            <a:extLst>
              <a:ext uri="{FF2B5EF4-FFF2-40B4-BE49-F238E27FC236}">
                <a16:creationId xmlns:a16="http://schemas.microsoft.com/office/drawing/2014/main" id="{3870138C-3698-833E-611B-E3BE5F45F992}"/>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38D0E4B3-B03E-FC65-FD01-82C8E579AA8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0BB7EB-70C7-47C1-68E3-A595D3265E02}"/>
              </a:ext>
            </a:extLst>
          </p:cNvPr>
          <p:cNvSpPr>
            <a:spLocks noGrp="1" noChangeArrowheads="1"/>
          </p:cNvSpPr>
          <p:nvPr>
            <p:ph type="sldNum" sz="quarter" idx="5"/>
          </p:nvPr>
        </p:nvSpPr>
        <p:spPr>
          <a:ln/>
        </p:spPr>
        <p:txBody>
          <a:bodyPr/>
          <a:lstStyle/>
          <a:p>
            <a:fld id="{DF7299E0-E975-4D63-9916-314082A53186}" type="slidenum">
              <a:rPr lang="en-US" altLang="en-US"/>
              <a:pPr/>
              <a:t>42</a:t>
            </a:fld>
            <a:endParaRPr lang="en-US" altLang="en-US"/>
          </a:p>
        </p:txBody>
      </p:sp>
      <p:sp>
        <p:nvSpPr>
          <p:cNvPr id="105474" name="Rectangle 2">
            <a:extLst>
              <a:ext uri="{FF2B5EF4-FFF2-40B4-BE49-F238E27FC236}">
                <a16:creationId xmlns:a16="http://schemas.microsoft.com/office/drawing/2014/main" id="{4321BB34-EB7B-B5FC-EC5E-5DA26793E179}"/>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89B30B9C-F866-64A6-69B0-F63AB15E2C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4C79B5-5D01-A5C9-9110-27592F9B1034}"/>
              </a:ext>
            </a:extLst>
          </p:cNvPr>
          <p:cNvSpPr>
            <a:spLocks noGrp="1" noChangeArrowheads="1"/>
          </p:cNvSpPr>
          <p:nvPr>
            <p:ph type="sldNum" sz="quarter" idx="5"/>
          </p:nvPr>
        </p:nvSpPr>
        <p:spPr>
          <a:ln/>
        </p:spPr>
        <p:txBody>
          <a:bodyPr/>
          <a:lstStyle/>
          <a:p>
            <a:fld id="{D0B13CFC-BB5A-4DF2-A69A-567DEF6F6FBF}" type="slidenum">
              <a:rPr lang="en-US" altLang="en-US"/>
              <a:pPr/>
              <a:t>43</a:t>
            </a:fld>
            <a:endParaRPr lang="en-US" altLang="en-US"/>
          </a:p>
        </p:txBody>
      </p:sp>
      <p:sp>
        <p:nvSpPr>
          <p:cNvPr id="106498" name="Rectangle 2">
            <a:extLst>
              <a:ext uri="{FF2B5EF4-FFF2-40B4-BE49-F238E27FC236}">
                <a16:creationId xmlns:a16="http://schemas.microsoft.com/office/drawing/2014/main" id="{FC7A8700-69FD-FF69-C206-B309B49F62F1}"/>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F8E64A0B-C900-C356-FEF5-A2CE31ADC16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43E2B6-91B2-627C-B861-65C453D471FA}"/>
              </a:ext>
            </a:extLst>
          </p:cNvPr>
          <p:cNvSpPr>
            <a:spLocks noGrp="1" noChangeArrowheads="1"/>
          </p:cNvSpPr>
          <p:nvPr>
            <p:ph type="sldNum" sz="quarter" idx="5"/>
          </p:nvPr>
        </p:nvSpPr>
        <p:spPr>
          <a:ln/>
        </p:spPr>
        <p:txBody>
          <a:bodyPr/>
          <a:lstStyle/>
          <a:p>
            <a:fld id="{19F33C2E-5F53-4793-8C36-977AD285DD10}" type="slidenum">
              <a:rPr lang="en-US" altLang="en-US"/>
              <a:pPr/>
              <a:t>44</a:t>
            </a:fld>
            <a:endParaRPr lang="en-US" altLang="en-US"/>
          </a:p>
        </p:txBody>
      </p:sp>
      <p:sp>
        <p:nvSpPr>
          <p:cNvPr id="107522" name="Rectangle 2">
            <a:extLst>
              <a:ext uri="{FF2B5EF4-FFF2-40B4-BE49-F238E27FC236}">
                <a16:creationId xmlns:a16="http://schemas.microsoft.com/office/drawing/2014/main" id="{59825A81-88A3-94FB-4855-767BEA2FB426}"/>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C25E0591-1DA8-D573-B5D0-D997E18958F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A6B407-51F1-DE84-DCFB-2A02D8109135}"/>
              </a:ext>
            </a:extLst>
          </p:cNvPr>
          <p:cNvSpPr>
            <a:spLocks noGrp="1" noChangeArrowheads="1"/>
          </p:cNvSpPr>
          <p:nvPr>
            <p:ph type="sldNum" sz="quarter" idx="5"/>
          </p:nvPr>
        </p:nvSpPr>
        <p:spPr>
          <a:ln/>
        </p:spPr>
        <p:txBody>
          <a:bodyPr/>
          <a:lstStyle/>
          <a:p>
            <a:fld id="{E8D45BEA-1C6C-4CB7-940A-F63FFC262ACC}" type="slidenum">
              <a:rPr lang="en-US" altLang="en-US"/>
              <a:pPr/>
              <a:t>45</a:t>
            </a:fld>
            <a:endParaRPr lang="en-US" altLang="en-US"/>
          </a:p>
        </p:txBody>
      </p:sp>
      <p:sp>
        <p:nvSpPr>
          <p:cNvPr id="108546" name="Rectangle 2">
            <a:extLst>
              <a:ext uri="{FF2B5EF4-FFF2-40B4-BE49-F238E27FC236}">
                <a16:creationId xmlns:a16="http://schemas.microsoft.com/office/drawing/2014/main" id="{8E14FF1F-14F7-0470-E428-56264C549A1D}"/>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FC228C08-9531-AA3E-4E8B-CE1C6B47E64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54DFD20-D373-1079-2CD7-FED8F06CB9BD}"/>
              </a:ext>
            </a:extLst>
          </p:cNvPr>
          <p:cNvSpPr>
            <a:spLocks noGrp="1" noChangeArrowheads="1"/>
          </p:cNvSpPr>
          <p:nvPr>
            <p:ph type="sldNum" sz="quarter" idx="5"/>
          </p:nvPr>
        </p:nvSpPr>
        <p:spPr>
          <a:ln/>
        </p:spPr>
        <p:txBody>
          <a:bodyPr/>
          <a:lstStyle/>
          <a:p>
            <a:fld id="{3257C651-E011-4C5D-A80A-227C9F072672}" type="slidenum">
              <a:rPr lang="en-US" altLang="en-US"/>
              <a:pPr/>
              <a:t>46</a:t>
            </a:fld>
            <a:endParaRPr lang="en-US" altLang="en-US"/>
          </a:p>
        </p:txBody>
      </p:sp>
      <p:sp>
        <p:nvSpPr>
          <p:cNvPr id="109570" name="Rectangle 2">
            <a:extLst>
              <a:ext uri="{FF2B5EF4-FFF2-40B4-BE49-F238E27FC236}">
                <a16:creationId xmlns:a16="http://schemas.microsoft.com/office/drawing/2014/main" id="{D0546C40-2DCA-88CD-66EA-C8A6702C1085}"/>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8A683469-8D4F-D04F-3A43-8401BAE3F07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E46F8F-0B2F-85F8-D97F-4CEAF1549EBB}"/>
              </a:ext>
            </a:extLst>
          </p:cNvPr>
          <p:cNvSpPr>
            <a:spLocks noGrp="1" noChangeArrowheads="1"/>
          </p:cNvSpPr>
          <p:nvPr>
            <p:ph type="sldNum" sz="quarter" idx="5"/>
          </p:nvPr>
        </p:nvSpPr>
        <p:spPr>
          <a:ln/>
        </p:spPr>
        <p:txBody>
          <a:bodyPr/>
          <a:lstStyle/>
          <a:p>
            <a:fld id="{64CB99B9-552C-4C68-99D7-62322A4A427B}" type="slidenum">
              <a:rPr lang="en-US" altLang="en-US"/>
              <a:pPr/>
              <a:t>47</a:t>
            </a:fld>
            <a:endParaRPr lang="en-US" altLang="en-US"/>
          </a:p>
        </p:txBody>
      </p:sp>
      <p:sp>
        <p:nvSpPr>
          <p:cNvPr id="110594" name="Rectangle 2">
            <a:extLst>
              <a:ext uri="{FF2B5EF4-FFF2-40B4-BE49-F238E27FC236}">
                <a16:creationId xmlns:a16="http://schemas.microsoft.com/office/drawing/2014/main" id="{D315E1FB-B375-A26D-91E6-2963759BE894}"/>
              </a:ext>
            </a:extLst>
          </p:cNvPr>
          <p:cNvSpPr>
            <a:spLocks noRot="1" noChangeArrowheads="1" noTextEdit="1"/>
          </p:cNvSpPr>
          <p:nvPr>
            <p:ph type="sldImg"/>
          </p:nvPr>
        </p:nvSpPr>
        <p:spPr>
          <a:ln/>
        </p:spPr>
      </p:sp>
      <p:sp>
        <p:nvSpPr>
          <p:cNvPr id="110595" name="Rectangle 3">
            <a:extLst>
              <a:ext uri="{FF2B5EF4-FFF2-40B4-BE49-F238E27FC236}">
                <a16:creationId xmlns:a16="http://schemas.microsoft.com/office/drawing/2014/main" id="{7D8183B1-5E00-CDA0-A51F-D07DBF4826E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0FC0A3-E62D-7F49-0D7E-EDCBFA579FA6}"/>
              </a:ext>
            </a:extLst>
          </p:cNvPr>
          <p:cNvSpPr>
            <a:spLocks noGrp="1" noChangeArrowheads="1"/>
          </p:cNvSpPr>
          <p:nvPr>
            <p:ph type="sldNum" sz="quarter" idx="5"/>
          </p:nvPr>
        </p:nvSpPr>
        <p:spPr>
          <a:ln/>
        </p:spPr>
        <p:txBody>
          <a:bodyPr/>
          <a:lstStyle/>
          <a:p>
            <a:fld id="{66564807-080F-40B0-85BA-436D7D72E100}" type="slidenum">
              <a:rPr lang="en-US" altLang="en-US"/>
              <a:pPr/>
              <a:t>48</a:t>
            </a:fld>
            <a:endParaRPr lang="en-US" altLang="en-US"/>
          </a:p>
        </p:txBody>
      </p:sp>
      <p:sp>
        <p:nvSpPr>
          <p:cNvPr id="111618" name="Rectangle 2">
            <a:extLst>
              <a:ext uri="{FF2B5EF4-FFF2-40B4-BE49-F238E27FC236}">
                <a16:creationId xmlns:a16="http://schemas.microsoft.com/office/drawing/2014/main" id="{993D1B52-5821-2B17-5355-D167E1715088}"/>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EF1B20D9-D14F-57C9-605D-4E4ED2E2AF2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FE8611-0B39-52E2-77FD-5900174C8BDF}"/>
              </a:ext>
            </a:extLst>
          </p:cNvPr>
          <p:cNvSpPr>
            <a:spLocks noGrp="1" noChangeArrowheads="1"/>
          </p:cNvSpPr>
          <p:nvPr>
            <p:ph type="sldNum" sz="quarter" idx="5"/>
          </p:nvPr>
        </p:nvSpPr>
        <p:spPr>
          <a:ln/>
        </p:spPr>
        <p:txBody>
          <a:bodyPr/>
          <a:lstStyle/>
          <a:p>
            <a:fld id="{F7C650C9-06F1-47BF-82F8-09E28F264766}" type="slidenum">
              <a:rPr lang="en-US" altLang="en-US"/>
              <a:pPr/>
              <a:t>49</a:t>
            </a:fld>
            <a:endParaRPr lang="en-US" altLang="en-US"/>
          </a:p>
        </p:txBody>
      </p:sp>
      <p:sp>
        <p:nvSpPr>
          <p:cNvPr id="112642" name="Rectangle 2">
            <a:extLst>
              <a:ext uri="{FF2B5EF4-FFF2-40B4-BE49-F238E27FC236}">
                <a16:creationId xmlns:a16="http://schemas.microsoft.com/office/drawing/2014/main" id="{30CD095A-8512-8AEF-C87D-431C3437D76B}"/>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0B28313B-95B7-EF56-EA6F-EF79EA8E8F4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19D84D9-3DBF-C9E7-C83A-87D754EFEE48}"/>
              </a:ext>
            </a:extLst>
          </p:cNvPr>
          <p:cNvSpPr>
            <a:spLocks noGrp="1" noChangeArrowheads="1"/>
          </p:cNvSpPr>
          <p:nvPr>
            <p:ph type="sldNum" sz="quarter" idx="5"/>
          </p:nvPr>
        </p:nvSpPr>
        <p:spPr>
          <a:ln/>
        </p:spPr>
        <p:txBody>
          <a:bodyPr/>
          <a:lstStyle/>
          <a:p>
            <a:fld id="{5A7498A4-4ACB-48A3-8377-8BB04959087B}" type="slidenum">
              <a:rPr lang="en-US" altLang="en-US"/>
              <a:pPr/>
              <a:t>5</a:t>
            </a:fld>
            <a:endParaRPr lang="en-US" altLang="en-US"/>
          </a:p>
        </p:txBody>
      </p:sp>
      <p:sp>
        <p:nvSpPr>
          <p:cNvPr id="67586" name="Rectangle 2">
            <a:extLst>
              <a:ext uri="{FF2B5EF4-FFF2-40B4-BE49-F238E27FC236}">
                <a16:creationId xmlns:a16="http://schemas.microsoft.com/office/drawing/2014/main" id="{7269052B-07E4-EB50-06B4-F27D36E3234E}"/>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3AB83159-FEFD-8413-DB8B-627D19C3217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DABE76D-CAA8-8605-7DCA-C6F410121A97}"/>
              </a:ext>
            </a:extLst>
          </p:cNvPr>
          <p:cNvSpPr>
            <a:spLocks noGrp="1" noChangeArrowheads="1"/>
          </p:cNvSpPr>
          <p:nvPr>
            <p:ph type="sldNum" sz="quarter" idx="5"/>
          </p:nvPr>
        </p:nvSpPr>
        <p:spPr>
          <a:ln/>
        </p:spPr>
        <p:txBody>
          <a:bodyPr/>
          <a:lstStyle/>
          <a:p>
            <a:fld id="{CEAF7014-98DE-4D32-AF30-C353C6AE111F}" type="slidenum">
              <a:rPr lang="en-US" altLang="en-US"/>
              <a:pPr/>
              <a:t>50</a:t>
            </a:fld>
            <a:endParaRPr lang="en-US" altLang="en-US"/>
          </a:p>
        </p:txBody>
      </p:sp>
      <p:sp>
        <p:nvSpPr>
          <p:cNvPr id="113666" name="Rectangle 2">
            <a:extLst>
              <a:ext uri="{FF2B5EF4-FFF2-40B4-BE49-F238E27FC236}">
                <a16:creationId xmlns:a16="http://schemas.microsoft.com/office/drawing/2014/main" id="{3922D828-7B15-2BC0-EABA-F7FB6E2A4510}"/>
              </a:ext>
            </a:extLst>
          </p:cNvPr>
          <p:cNvSpPr>
            <a:spLocks noRot="1" noChangeArrowheads="1" noTextEdit="1"/>
          </p:cNvSpPr>
          <p:nvPr>
            <p:ph type="sldImg"/>
          </p:nvPr>
        </p:nvSpPr>
        <p:spPr>
          <a:ln/>
        </p:spPr>
      </p:sp>
      <p:sp>
        <p:nvSpPr>
          <p:cNvPr id="113667" name="Rectangle 3">
            <a:extLst>
              <a:ext uri="{FF2B5EF4-FFF2-40B4-BE49-F238E27FC236}">
                <a16:creationId xmlns:a16="http://schemas.microsoft.com/office/drawing/2014/main" id="{C06DE980-AB5A-9D83-7824-F5865C00FCE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BE7283-881D-1AA5-B77A-6ECB4916D356}"/>
              </a:ext>
            </a:extLst>
          </p:cNvPr>
          <p:cNvSpPr>
            <a:spLocks noGrp="1" noChangeArrowheads="1"/>
          </p:cNvSpPr>
          <p:nvPr>
            <p:ph type="sldNum" sz="quarter" idx="5"/>
          </p:nvPr>
        </p:nvSpPr>
        <p:spPr>
          <a:ln/>
        </p:spPr>
        <p:txBody>
          <a:bodyPr/>
          <a:lstStyle/>
          <a:p>
            <a:fld id="{556373E0-06F3-47DD-A733-3D4205D180F6}" type="slidenum">
              <a:rPr lang="en-US" altLang="en-US"/>
              <a:pPr/>
              <a:t>51</a:t>
            </a:fld>
            <a:endParaRPr lang="en-US" altLang="en-US"/>
          </a:p>
        </p:txBody>
      </p:sp>
      <p:sp>
        <p:nvSpPr>
          <p:cNvPr id="114690" name="Rectangle 2">
            <a:extLst>
              <a:ext uri="{FF2B5EF4-FFF2-40B4-BE49-F238E27FC236}">
                <a16:creationId xmlns:a16="http://schemas.microsoft.com/office/drawing/2014/main" id="{C9731C5E-C9E4-92FB-2862-B2C816A0C9C3}"/>
              </a:ext>
            </a:extLst>
          </p:cNvPr>
          <p:cNvSpPr>
            <a:spLocks noRot="1" noChangeArrowheads="1" noTextEdit="1"/>
          </p:cNvSpPr>
          <p:nvPr>
            <p:ph type="sldImg"/>
          </p:nvPr>
        </p:nvSpPr>
        <p:spPr>
          <a:ln/>
        </p:spPr>
      </p:sp>
      <p:sp>
        <p:nvSpPr>
          <p:cNvPr id="114691" name="Rectangle 3">
            <a:extLst>
              <a:ext uri="{FF2B5EF4-FFF2-40B4-BE49-F238E27FC236}">
                <a16:creationId xmlns:a16="http://schemas.microsoft.com/office/drawing/2014/main" id="{513ABD60-69DC-53CF-E723-702EFB31466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7DB800-511E-E4EA-380A-91A93FA71B3B}"/>
              </a:ext>
            </a:extLst>
          </p:cNvPr>
          <p:cNvSpPr>
            <a:spLocks noGrp="1" noChangeArrowheads="1"/>
          </p:cNvSpPr>
          <p:nvPr>
            <p:ph type="sldNum" sz="quarter" idx="5"/>
          </p:nvPr>
        </p:nvSpPr>
        <p:spPr>
          <a:ln/>
        </p:spPr>
        <p:txBody>
          <a:bodyPr/>
          <a:lstStyle/>
          <a:p>
            <a:fld id="{EAF38E3B-E67C-482C-A0DE-EC9A072D5984}" type="slidenum">
              <a:rPr lang="en-US" altLang="en-US"/>
              <a:pPr/>
              <a:t>52</a:t>
            </a:fld>
            <a:endParaRPr lang="en-US" altLang="en-US"/>
          </a:p>
        </p:txBody>
      </p:sp>
      <p:sp>
        <p:nvSpPr>
          <p:cNvPr id="115714" name="Rectangle 2">
            <a:extLst>
              <a:ext uri="{FF2B5EF4-FFF2-40B4-BE49-F238E27FC236}">
                <a16:creationId xmlns:a16="http://schemas.microsoft.com/office/drawing/2014/main" id="{DC94042C-F9BB-2C8F-7AB5-3E2AABE5D4E3}"/>
              </a:ext>
            </a:extLst>
          </p:cNvPr>
          <p:cNvSpPr>
            <a:spLocks noRot="1" noChangeArrowheads="1" noTextEdit="1"/>
          </p:cNvSpPr>
          <p:nvPr>
            <p:ph type="sldImg"/>
          </p:nvPr>
        </p:nvSpPr>
        <p:spPr>
          <a:ln/>
        </p:spPr>
      </p:sp>
      <p:sp>
        <p:nvSpPr>
          <p:cNvPr id="115715" name="Rectangle 3">
            <a:extLst>
              <a:ext uri="{FF2B5EF4-FFF2-40B4-BE49-F238E27FC236}">
                <a16:creationId xmlns:a16="http://schemas.microsoft.com/office/drawing/2014/main" id="{76B8EEAD-9552-A316-E8ED-60926EC3392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B955C9-F1FA-3524-2F0D-6E2979F22571}"/>
              </a:ext>
            </a:extLst>
          </p:cNvPr>
          <p:cNvSpPr>
            <a:spLocks noGrp="1" noChangeArrowheads="1"/>
          </p:cNvSpPr>
          <p:nvPr>
            <p:ph type="sldNum" sz="quarter" idx="5"/>
          </p:nvPr>
        </p:nvSpPr>
        <p:spPr>
          <a:ln/>
        </p:spPr>
        <p:txBody>
          <a:bodyPr/>
          <a:lstStyle/>
          <a:p>
            <a:fld id="{B4AD5420-1DC8-4788-9D2B-4B2EA53DA915}" type="slidenum">
              <a:rPr lang="en-US" altLang="en-US"/>
              <a:pPr/>
              <a:t>53</a:t>
            </a:fld>
            <a:endParaRPr lang="en-US" altLang="en-US"/>
          </a:p>
        </p:txBody>
      </p:sp>
      <p:sp>
        <p:nvSpPr>
          <p:cNvPr id="116738" name="Rectangle 2">
            <a:extLst>
              <a:ext uri="{FF2B5EF4-FFF2-40B4-BE49-F238E27FC236}">
                <a16:creationId xmlns:a16="http://schemas.microsoft.com/office/drawing/2014/main" id="{7F17D8E1-5A7E-EDF1-6AF9-B0AF6AED9E78}"/>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2EC03CDC-C8D9-51EF-A86D-44497B463AD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3A2B9D-C1FB-DCDA-CBC4-F822603D8421}"/>
              </a:ext>
            </a:extLst>
          </p:cNvPr>
          <p:cNvSpPr>
            <a:spLocks noGrp="1" noChangeArrowheads="1"/>
          </p:cNvSpPr>
          <p:nvPr>
            <p:ph type="sldNum" sz="quarter" idx="5"/>
          </p:nvPr>
        </p:nvSpPr>
        <p:spPr>
          <a:ln/>
        </p:spPr>
        <p:txBody>
          <a:bodyPr/>
          <a:lstStyle/>
          <a:p>
            <a:fld id="{8228A592-0C03-440B-A8FD-28862A81C872}" type="slidenum">
              <a:rPr lang="en-US" altLang="en-US"/>
              <a:pPr/>
              <a:t>54</a:t>
            </a:fld>
            <a:endParaRPr lang="en-US" altLang="en-US"/>
          </a:p>
        </p:txBody>
      </p:sp>
      <p:sp>
        <p:nvSpPr>
          <p:cNvPr id="117762" name="Rectangle 2">
            <a:extLst>
              <a:ext uri="{FF2B5EF4-FFF2-40B4-BE49-F238E27FC236}">
                <a16:creationId xmlns:a16="http://schemas.microsoft.com/office/drawing/2014/main" id="{E9C7554D-2868-5978-D297-4CAA2D09CE4C}"/>
              </a:ext>
            </a:extLst>
          </p:cNvPr>
          <p:cNvSpPr>
            <a:spLocks noRot="1" noChangeArrowheads="1" noTextEdit="1"/>
          </p:cNvSpPr>
          <p:nvPr>
            <p:ph type="sldImg"/>
          </p:nvPr>
        </p:nvSpPr>
        <p:spPr>
          <a:ln/>
        </p:spPr>
      </p:sp>
      <p:sp>
        <p:nvSpPr>
          <p:cNvPr id="117763" name="Rectangle 3">
            <a:extLst>
              <a:ext uri="{FF2B5EF4-FFF2-40B4-BE49-F238E27FC236}">
                <a16:creationId xmlns:a16="http://schemas.microsoft.com/office/drawing/2014/main" id="{CDEC8E21-F080-45A3-FF58-EB5FAF38766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0AFA27-E21A-D5B6-A007-6365B48368D4}"/>
              </a:ext>
            </a:extLst>
          </p:cNvPr>
          <p:cNvSpPr>
            <a:spLocks noGrp="1" noChangeArrowheads="1"/>
          </p:cNvSpPr>
          <p:nvPr>
            <p:ph type="sldNum" sz="quarter" idx="5"/>
          </p:nvPr>
        </p:nvSpPr>
        <p:spPr>
          <a:ln/>
        </p:spPr>
        <p:txBody>
          <a:bodyPr/>
          <a:lstStyle/>
          <a:p>
            <a:fld id="{52697E95-9359-4C59-B0B2-938E0B952CD5}" type="slidenum">
              <a:rPr lang="en-US" altLang="en-US"/>
              <a:pPr/>
              <a:t>55</a:t>
            </a:fld>
            <a:endParaRPr lang="en-US" altLang="en-US"/>
          </a:p>
        </p:txBody>
      </p:sp>
      <p:sp>
        <p:nvSpPr>
          <p:cNvPr id="118786" name="Rectangle 2">
            <a:extLst>
              <a:ext uri="{FF2B5EF4-FFF2-40B4-BE49-F238E27FC236}">
                <a16:creationId xmlns:a16="http://schemas.microsoft.com/office/drawing/2014/main" id="{EA4ECB5E-B212-AFB3-52ED-00453795BBF9}"/>
              </a:ext>
            </a:extLst>
          </p:cNvPr>
          <p:cNvSpPr>
            <a:spLocks noRot="1" noChangeArrowheads="1" noTextEdit="1"/>
          </p:cNvSpPr>
          <p:nvPr>
            <p:ph type="sldImg"/>
          </p:nvPr>
        </p:nvSpPr>
        <p:spPr>
          <a:ln/>
        </p:spPr>
      </p:sp>
      <p:sp>
        <p:nvSpPr>
          <p:cNvPr id="118787" name="Rectangle 3">
            <a:extLst>
              <a:ext uri="{FF2B5EF4-FFF2-40B4-BE49-F238E27FC236}">
                <a16:creationId xmlns:a16="http://schemas.microsoft.com/office/drawing/2014/main" id="{17F9C3E0-71DE-4E2A-8946-504F21012E5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00E99C-EC26-4FC7-D45A-9D49F318CE11}"/>
              </a:ext>
            </a:extLst>
          </p:cNvPr>
          <p:cNvSpPr>
            <a:spLocks noGrp="1" noChangeArrowheads="1"/>
          </p:cNvSpPr>
          <p:nvPr>
            <p:ph type="sldNum" sz="quarter" idx="5"/>
          </p:nvPr>
        </p:nvSpPr>
        <p:spPr>
          <a:ln/>
        </p:spPr>
        <p:txBody>
          <a:bodyPr/>
          <a:lstStyle/>
          <a:p>
            <a:fld id="{9DE16511-43C7-47B6-AFE9-7A6D13319DA6}" type="slidenum">
              <a:rPr lang="en-US" altLang="en-US"/>
              <a:pPr/>
              <a:t>56</a:t>
            </a:fld>
            <a:endParaRPr lang="en-US" altLang="en-US"/>
          </a:p>
        </p:txBody>
      </p:sp>
      <p:sp>
        <p:nvSpPr>
          <p:cNvPr id="119810" name="Rectangle 2">
            <a:extLst>
              <a:ext uri="{FF2B5EF4-FFF2-40B4-BE49-F238E27FC236}">
                <a16:creationId xmlns:a16="http://schemas.microsoft.com/office/drawing/2014/main" id="{A44E8229-2C81-8E6C-3376-E6B24C4A5845}"/>
              </a:ext>
            </a:extLst>
          </p:cNvPr>
          <p:cNvSpPr>
            <a:spLocks noRot="1" noChangeArrowheads="1" noTextEdit="1"/>
          </p:cNvSpPr>
          <p:nvPr>
            <p:ph type="sldImg"/>
          </p:nvPr>
        </p:nvSpPr>
        <p:spPr>
          <a:ln/>
        </p:spPr>
      </p:sp>
      <p:sp>
        <p:nvSpPr>
          <p:cNvPr id="119811" name="Rectangle 3">
            <a:extLst>
              <a:ext uri="{FF2B5EF4-FFF2-40B4-BE49-F238E27FC236}">
                <a16:creationId xmlns:a16="http://schemas.microsoft.com/office/drawing/2014/main" id="{1429BEC0-6E85-EC55-1E6D-98044BA5C8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3D3585-3812-4D30-B86D-EBBF4521D897}"/>
              </a:ext>
            </a:extLst>
          </p:cNvPr>
          <p:cNvSpPr>
            <a:spLocks noGrp="1" noChangeArrowheads="1"/>
          </p:cNvSpPr>
          <p:nvPr>
            <p:ph type="sldNum" sz="quarter" idx="5"/>
          </p:nvPr>
        </p:nvSpPr>
        <p:spPr>
          <a:ln/>
        </p:spPr>
        <p:txBody>
          <a:bodyPr/>
          <a:lstStyle/>
          <a:p>
            <a:fld id="{6E07D2AE-0820-497D-A76A-334B6A084081}" type="slidenum">
              <a:rPr lang="en-US" altLang="en-US"/>
              <a:pPr/>
              <a:t>57</a:t>
            </a:fld>
            <a:endParaRPr lang="en-US" altLang="en-US"/>
          </a:p>
        </p:txBody>
      </p:sp>
      <p:sp>
        <p:nvSpPr>
          <p:cNvPr id="120834" name="Rectangle 2">
            <a:extLst>
              <a:ext uri="{FF2B5EF4-FFF2-40B4-BE49-F238E27FC236}">
                <a16:creationId xmlns:a16="http://schemas.microsoft.com/office/drawing/2014/main" id="{E232D516-E1E1-4F6E-B971-15BB85FFC017}"/>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5BA353B4-26BC-A10C-D5F1-A87BA7D6D6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87E2618-4774-AD75-5FF8-082518F48FFC}"/>
              </a:ext>
            </a:extLst>
          </p:cNvPr>
          <p:cNvSpPr>
            <a:spLocks noGrp="1" noChangeArrowheads="1"/>
          </p:cNvSpPr>
          <p:nvPr>
            <p:ph type="sldNum" sz="quarter" idx="5"/>
          </p:nvPr>
        </p:nvSpPr>
        <p:spPr>
          <a:ln/>
        </p:spPr>
        <p:txBody>
          <a:bodyPr/>
          <a:lstStyle/>
          <a:p>
            <a:fld id="{B16DC5AD-9D17-486B-BF17-B9DB0CB87D30}" type="slidenum">
              <a:rPr lang="en-US" altLang="en-US"/>
              <a:pPr/>
              <a:t>58</a:t>
            </a:fld>
            <a:endParaRPr lang="en-US" altLang="en-US"/>
          </a:p>
        </p:txBody>
      </p:sp>
      <p:sp>
        <p:nvSpPr>
          <p:cNvPr id="122882" name="Rectangle 2">
            <a:extLst>
              <a:ext uri="{FF2B5EF4-FFF2-40B4-BE49-F238E27FC236}">
                <a16:creationId xmlns:a16="http://schemas.microsoft.com/office/drawing/2014/main" id="{0FB134CC-E01B-99A6-BEAF-CA2A98692263}"/>
              </a:ext>
            </a:extLst>
          </p:cNvPr>
          <p:cNvSpPr>
            <a:spLocks noRot="1" noChangeArrowheads="1" noTextEdit="1"/>
          </p:cNvSpPr>
          <p:nvPr>
            <p:ph type="sldImg"/>
          </p:nvPr>
        </p:nvSpPr>
        <p:spPr>
          <a:xfrm>
            <a:off x="1144588" y="685800"/>
            <a:ext cx="4572000" cy="3429000"/>
          </a:xfrm>
          <a:ln/>
        </p:spPr>
      </p:sp>
      <p:sp>
        <p:nvSpPr>
          <p:cNvPr id="122883" name="Rectangle 3">
            <a:extLst>
              <a:ext uri="{FF2B5EF4-FFF2-40B4-BE49-F238E27FC236}">
                <a16:creationId xmlns:a16="http://schemas.microsoft.com/office/drawing/2014/main" id="{C988E470-2F57-8AE6-1B36-0BC9B1F1145C}"/>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05D828-31DD-50A7-1B31-B5CB1320BE69}"/>
              </a:ext>
            </a:extLst>
          </p:cNvPr>
          <p:cNvSpPr>
            <a:spLocks noGrp="1" noChangeArrowheads="1"/>
          </p:cNvSpPr>
          <p:nvPr>
            <p:ph type="sldNum" sz="quarter" idx="5"/>
          </p:nvPr>
        </p:nvSpPr>
        <p:spPr>
          <a:ln/>
        </p:spPr>
        <p:txBody>
          <a:bodyPr/>
          <a:lstStyle/>
          <a:p>
            <a:fld id="{0B8021AB-F4CD-4865-99B5-DF9CD2FB56B1}" type="slidenum">
              <a:rPr lang="en-US" altLang="en-US"/>
              <a:pPr/>
              <a:t>6</a:t>
            </a:fld>
            <a:endParaRPr lang="en-US" altLang="en-US"/>
          </a:p>
        </p:txBody>
      </p:sp>
      <p:sp>
        <p:nvSpPr>
          <p:cNvPr id="68610" name="Rectangle 2">
            <a:extLst>
              <a:ext uri="{FF2B5EF4-FFF2-40B4-BE49-F238E27FC236}">
                <a16:creationId xmlns:a16="http://schemas.microsoft.com/office/drawing/2014/main" id="{DF39071B-464C-9830-5F82-345FAEE502B1}"/>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4992DBF7-8797-36F0-564F-2BEE81FF153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216F92-1035-2474-E964-D4F86763CE85}"/>
              </a:ext>
            </a:extLst>
          </p:cNvPr>
          <p:cNvSpPr>
            <a:spLocks noGrp="1" noChangeArrowheads="1"/>
          </p:cNvSpPr>
          <p:nvPr>
            <p:ph type="sldNum" sz="quarter" idx="5"/>
          </p:nvPr>
        </p:nvSpPr>
        <p:spPr>
          <a:ln/>
        </p:spPr>
        <p:txBody>
          <a:bodyPr/>
          <a:lstStyle/>
          <a:p>
            <a:fld id="{02B5E1AC-F309-4719-A133-CE326FF136DA}" type="slidenum">
              <a:rPr lang="en-US" altLang="en-US"/>
              <a:pPr/>
              <a:t>7</a:t>
            </a:fld>
            <a:endParaRPr lang="en-US" altLang="en-US"/>
          </a:p>
        </p:txBody>
      </p:sp>
      <p:sp>
        <p:nvSpPr>
          <p:cNvPr id="69634" name="Rectangle 2">
            <a:extLst>
              <a:ext uri="{FF2B5EF4-FFF2-40B4-BE49-F238E27FC236}">
                <a16:creationId xmlns:a16="http://schemas.microsoft.com/office/drawing/2014/main" id="{EF78033F-75C9-0813-55E3-2E3C2D7B5B33}"/>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FA43AAEC-7472-E34C-A2C0-B6CA49DC392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80D648C-9BFC-C7CB-5349-38B7701D40B5}"/>
              </a:ext>
            </a:extLst>
          </p:cNvPr>
          <p:cNvSpPr>
            <a:spLocks noGrp="1" noChangeArrowheads="1"/>
          </p:cNvSpPr>
          <p:nvPr>
            <p:ph type="sldNum" sz="quarter" idx="5"/>
          </p:nvPr>
        </p:nvSpPr>
        <p:spPr>
          <a:ln/>
        </p:spPr>
        <p:txBody>
          <a:bodyPr/>
          <a:lstStyle/>
          <a:p>
            <a:fld id="{E623E7FB-7A81-4BF5-8F6A-2F631B97AA65}" type="slidenum">
              <a:rPr lang="en-US" altLang="en-US"/>
              <a:pPr/>
              <a:t>8</a:t>
            </a:fld>
            <a:endParaRPr lang="en-US" altLang="en-US"/>
          </a:p>
        </p:txBody>
      </p:sp>
      <p:sp>
        <p:nvSpPr>
          <p:cNvPr id="70658" name="Rectangle 2">
            <a:extLst>
              <a:ext uri="{FF2B5EF4-FFF2-40B4-BE49-F238E27FC236}">
                <a16:creationId xmlns:a16="http://schemas.microsoft.com/office/drawing/2014/main" id="{B7DE0FCB-8863-3D9F-35AC-A26AC755D839}"/>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10311831-3286-F448-49A5-CC04F85A4CA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7F1328-FB55-02CC-6B1F-A2CB709259B7}"/>
              </a:ext>
            </a:extLst>
          </p:cNvPr>
          <p:cNvSpPr>
            <a:spLocks noGrp="1" noChangeArrowheads="1"/>
          </p:cNvSpPr>
          <p:nvPr>
            <p:ph type="sldNum" sz="quarter" idx="5"/>
          </p:nvPr>
        </p:nvSpPr>
        <p:spPr>
          <a:ln/>
        </p:spPr>
        <p:txBody>
          <a:bodyPr/>
          <a:lstStyle/>
          <a:p>
            <a:fld id="{47E756B8-9FDC-4753-A376-ABF9417912FD}" type="slidenum">
              <a:rPr lang="en-US" altLang="en-US"/>
              <a:pPr/>
              <a:t>9</a:t>
            </a:fld>
            <a:endParaRPr lang="en-US" altLang="en-US"/>
          </a:p>
        </p:txBody>
      </p:sp>
      <p:sp>
        <p:nvSpPr>
          <p:cNvPr id="71682" name="Rectangle 2">
            <a:extLst>
              <a:ext uri="{FF2B5EF4-FFF2-40B4-BE49-F238E27FC236}">
                <a16:creationId xmlns:a16="http://schemas.microsoft.com/office/drawing/2014/main" id="{3B5C0CB3-8D63-C7C0-EF65-EC2753968746}"/>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26DB039E-45C4-01FB-CD0B-8D1A99EE4719}"/>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7A445-232B-694A-7701-9531C127D78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AF12FC-A8AC-CD65-2966-48F5B876417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E821B5-3EE8-86BD-E77C-98EF4E644B6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382A4F6-57B8-664E-9587-F1D284FB08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783719C-C662-55E0-7F62-45A0D966F9EB}"/>
              </a:ext>
            </a:extLst>
          </p:cNvPr>
          <p:cNvSpPr>
            <a:spLocks noGrp="1"/>
          </p:cNvSpPr>
          <p:nvPr>
            <p:ph type="sldNum" sz="quarter" idx="12"/>
          </p:nvPr>
        </p:nvSpPr>
        <p:spPr/>
        <p:txBody>
          <a:bodyPr/>
          <a:lstStyle>
            <a:lvl1pPr>
              <a:defRPr/>
            </a:lvl1pPr>
          </a:lstStyle>
          <a:p>
            <a:fld id="{E3470942-0448-4BF6-924F-7F0FC99A9B0D}" type="slidenum">
              <a:rPr lang="en-US" altLang="en-US"/>
              <a:pPr/>
              <a:t>‹#›</a:t>
            </a:fld>
            <a:endParaRPr lang="en-US" altLang="en-US"/>
          </a:p>
        </p:txBody>
      </p:sp>
    </p:spTree>
    <p:extLst>
      <p:ext uri="{BB962C8B-B14F-4D97-AF65-F5344CB8AC3E}">
        <p14:creationId xmlns:p14="http://schemas.microsoft.com/office/powerpoint/2010/main" val="188331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803A-BCDC-C283-8D51-755CDD5E84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370C6E-2838-4F9E-0EC8-21E6893342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061EA5-4F15-EDEA-B2EC-23BE24A9864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7194449-4EE6-6269-BDA7-3E6B7371D30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F367BCC-11D3-4A3F-DF7A-0E3D6E3C0F43}"/>
              </a:ext>
            </a:extLst>
          </p:cNvPr>
          <p:cNvSpPr>
            <a:spLocks noGrp="1"/>
          </p:cNvSpPr>
          <p:nvPr>
            <p:ph type="sldNum" sz="quarter" idx="12"/>
          </p:nvPr>
        </p:nvSpPr>
        <p:spPr/>
        <p:txBody>
          <a:bodyPr/>
          <a:lstStyle>
            <a:lvl1pPr>
              <a:defRPr/>
            </a:lvl1pPr>
          </a:lstStyle>
          <a:p>
            <a:fld id="{05D5C5A6-FD64-48DF-90E8-FF8DF3670482}" type="slidenum">
              <a:rPr lang="en-US" altLang="en-US"/>
              <a:pPr/>
              <a:t>‹#›</a:t>
            </a:fld>
            <a:endParaRPr lang="en-US" altLang="en-US"/>
          </a:p>
        </p:txBody>
      </p:sp>
    </p:spTree>
    <p:extLst>
      <p:ext uri="{BB962C8B-B14F-4D97-AF65-F5344CB8AC3E}">
        <p14:creationId xmlns:p14="http://schemas.microsoft.com/office/powerpoint/2010/main" val="205720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5BD128-53B5-9A88-C671-849BD0565DC6}"/>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7B7469-95D1-8C2E-AA27-652554880B1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94643-5C0A-D6AB-A936-6957C117E7B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C74644-EE1B-028D-88CA-94DD1ED0B43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E628434-71B4-37A8-6F34-AEB9A9D80775}"/>
              </a:ext>
            </a:extLst>
          </p:cNvPr>
          <p:cNvSpPr>
            <a:spLocks noGrp="1"/>
          </p:cNvSpPr>
          <p:nvPr>
            <p:ph type="sldNum" sz="quarter" idx="12"/>
          </p:nvPr>
        </p:nvSpPr>
        <p:spPr/>
        <p:txBody>
          <a:bodyPr/>
          <a:lstStyle>
            <a:lvl1pPr>
              <a:defRPr/>
            </a:lvl1pPr>
          </a:lstStyle>
          <a:p>
            <a:fld id="{E211C555-52CD-452F-A47C-6C6431E918CE}" type="slidenum">
              <a:rPr lang="en-US" altLang="en-US"/>
              <a:pPr/>
              <a:t>‹#›</a:t>
            </a:fld>
            <a:endParaRPr lang="en-US" altLang="en-US"/>
          </a:p>
        </p:txBody>
      </p:sp>
    </p:spTree>
    <p:extLst>
      <p:ext uri="{BB962C8B-B14F-4D97-AF65-F5344CB8AC3E}">
        <p14:creationId xmlns:p14="http://schemas.microsoft.com/office/powerpoint/2010/main" val="401994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B0542-7DAA-A314-A887-877E749CAA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AFEB8E-78AF-CCF1-1361-F2A2FCC369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34A7C5-70BA-69F1-7065-6DB0551826A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77075B0-D447-3E06-2220-7C76A8EF80B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23A846C-B3DE-37EC-BE4B-FC9769F3518F}"/>
              </a:ext>
            </a:extLst>
          </p:cNvPr>
          <p:cNvSpPr>
            <a:spLocks noGrp="1"/>
          </p:cNvSpPr>
          <p:nvPr>
            <p:ph type="sldNum" sz="quarter" idx="12"/>
          </p:nvPr>
        </p:nvSpPr>
        <p:spPr/>
        <p:txBody>
          <a:bodyPr/>
          <a:lstStyle>
            <a:lvl1pPr>
              <a:defRPr/>
            </a:lvl1pPr>
          </a:lstStyle>
          <a:p>
            <a:fld id="{770A7F94-EA9D-4AC0-8165-97518BDF351F}" type="slidenum">
              <a:rPr lang="en-US" altLang="en-US"/>
              <a:pPr/>
              <a:t>‹#›</a:t>
            </a:fld>
            <a:endParaRPr lang="en-US" altLang="en-US"/>
          </a:p>
        </p:txBody>
      </p:sp>
    </p:spTree>
    <p:extLst>
      <p:ext uri="{BB962C8B-B14F-4D97-AF65-F5344CB8AC3E}">
        <p14:creationId xmlns:p14="http://schemas.microsoft.com/office/powerpoint/2010/main" val="8333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93F6-9043-88D7-D8C4-81D8AC2FB80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8D8490-DCC4-E501-1A79-2C180FCC22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41AF96C-E43B-6ED1-9AEC-DCFE776DED3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007EE3C-D22C-5431-F5AE-AA68AF24902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7F76871-7953-75C4-8F7F-D9CC6211F2B0}"/>
              </a:ext>
            </a:extLst>
          </p:cNvPr>
          <p:cNvSpPr>
            <a:spLocks noGrp="1"/>
          </p:cNvSpPr>
          <p:nvPr>
            <p:ph type="sldNum" sz="quarter" idx="12"/>
          </p:nvPr>
        </p:nvSpPr>
        <p:spPr/>
        <p:txBody>
          <a:bodyPr/>
          <a:lstStyle>
            <a:lvl1pPr>
              <a:defRPr/>
            </a:lvl1pPr>
          </a:lstStyle>
          <a:p>
            <a:fld id="{6E5A9C14-389B-495E-9DB6-2B0D2C243EEC}" type="slidenum">
              <a:rPr lang="en-US" altLang="en-US"/>
              <a:pPr/>
              <a:t>‹#›</a:t>
            </a:fld>
            <a:endParaRPr lang="en-US" altLang="en-US"/>
          </a:p>
        </p:txBody>
      </p:sp>
    </p:spTree>
    <p:extLst>
      <p:ext uri="{BB962C8B-B14F-4D97-AF65-F5344CB8AC3E}">
        <p14:creationId xmlns:p14="http://schemas.microsoft.com/office/powerpoint/2010/main" val="145111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6DCD-43B6-7E80-2248-031D63F77E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B0B484-EE66-D4E8-FCA3-902406857787}"/>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136D58-4C0A-430E-09A8-799372F7E1A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C92CFF-7646-61DE-A172-9B064710F3D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1BDFFD7-1B60-B4BD-E5D9-F4E4D8AA5FB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6BBD97D-899F-7A3D-6258-2CEE4AA58BF1}"/>
              </a:ext>
            </a:extLst>
          </p:cNvPr>
          <p:cNvSpPr>
            <a:spLocks noGrp="1"/>
          </p:cNvSpPr>
          <p:nvPr>
            <p:ph type="sldNum" sz="quarter" idx="12"/>
          </p:nvPr>
        </p:nvSpPr>
        <p:spPr/>
        <p:txBody>
          <a:bodyPr/>
          <a:lstStyle>
            <a:lvl1pPr>
              <a:defRPr/>
            </a:lvl1pPr>
          </a:lstStyle>
          <a:p>
            <a:fld id="{EA44CD9A-6AFB-481D-B9B4-CD58FFCDCC06}" type="slidenum">
              <a:rPr lang="en-US" altLang="en-US"/>
              <a:pPr/>
              <a:t>‹#›</a:t>
            </a:fld>
            <a:endParaRPr lang="en-US" altLang="en-US"/>
          </a:p>
        </p:txBody>
      </p:sp>
    </p:spTree>
    <p:extLst>
      <p:ext uri="{BB962C8B-B14F-4D97-AF65-F5344CB8AC3E}">
        <p14:creationId xmlns:p14="http://schemas.microsoft.com/office/powerpoint/2010/main" val="101344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3CD18-16D9-4DB9-6CC1-1F6CC09C60B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464E64-A201-1F4E-DD72-231359487C2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37F2E8-DAD1-167A-6A17-161D47D8406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5160E2-1E15-4FC6-BFE5-E5A147E20AA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ECC297-DDB0-23CD-FF4E-864288346E8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C8B560-2932-4B16-8919-690D2E13F41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C41E67D-00CA-DF38-DEA8-459FDF9CC4B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92506EF-19B6-DD2A-E1E3-D3C27115BEEA}"/>
              </a:ext>
            </a:extLst>
          </p:cNvPr>
          <p:cNvSpPr>
            <a:spLocks noGrp="1"/>
          </p:cNvSpPr>
          <p:nvPr>
            <p:ph type="sldNum" sz="quarter" idx="12"/>
          </p:nvPr>
        </p:nvSpPr>
        <p:spPr/>
        <p:txBody>
          <a:bodyPr/>
          <a:lstStyle>
            <a:lvl1pPr>
              <a:defRPr/>
            </a:lvl1pPr>
          </a:lstStyle>
          <a:p>
            <a:fld id="{CD298341-110C-4104-AAAE-CF73913C6A20}" type="slidenum">
              <a:rPr lang="en-US" altLang="en-US"/>
              <a:pPr/>
              <a:t>‹#›</a:t>
            </a:fld>
            <a:endParaRPr lang="en-US" altLang="en-US"/>
          </a:p>
        </p:txBody>
      </p:sp>
    </p:spTree>
    <p:extLst>
      <p:ext uri="{BB962C8B-B14F-4D97-AF65-F5344CB8AC3E}">
        <p14:creationId xmlns:p14="http://schemas.microsoft.com/office/powerpoint/2010/main" val="282369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B07EF-3CD6-79D1-9365-17FEC02D9E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88A089-58BB-FACB-ECDB-A6CC5C488C0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698CB88-EADE-D4C9-09B9-C7136064BDC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FC5A302-73BF-C66A-A541-01F9FFFF47E8}"/>
              </a:ext>
            </a:extLst>
          </p:cNvPr>
          <p:cNvSpPr>
            <a:spLocks noGrp="1"/>
          </p:cNvSpPr>
          <p:nvPr>
            <p:ph type="sldNum" sz="quarter" idx="12"/>
          </p:nvPr>
        </p:nvSpPr>
        <p:spPr/>
        <p:txBody>
          <a:bodyPr/>
          <a:lstStyle>
            <a:lvl1pPr>
              <a:defRPr/>
            </a:lvl1pPr>
          </a:lstStyle>
          <a:p>
            <a:fld id="{F230A9F9-F592-4030-9099-F6E020D03A75}" type="slidenum">
              <a:rPr lang="en-US" altLang="en-US"/>
              <a:pPr/>
              <a:t>‹#›</a:t>
            </a:fld>
            <a:endParaRPr lang="en-US" altLang="en-US"/>
          </a:p>
        </p:txBody>
      </p:sp>
    </p:spTree>
    <p:extLst>
      <p:ext uri="{BB962C8B-B14F-4D97-AF65-F5344CB8AC3E}">
        <p14:creationId xmlns:p14="http://schemas.microsoft.com/office/powerpoint/2010/main" val="234570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3ED9A6-D7C3-D2B5-EEEA-3DFB7D8BB8B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AE8E108-2A5C-3D11-D332-D8F937012B0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19A7EC2-EA4B-6845-F6C1-44CB45CD3873}"/>
              </a:ext>
            </a:extLst>
          </p:cNvPr>
          <p:cNvSpPr>
            <a:spLocks noGrp="1"/>
          </p:cNvSpPr>
          <p:nvPr>
            <p:ph type="sldNum" sz="quarter" idx="12"/>
          </p:nvPr>
        </p:nvSpPr>
        <p:spPr/>
        <p:txBody>
          <a:bodyPr/>
          <a:lstStyle>
            <a:lvl1pPr>
              <a:defRPr/>
            </a:lvl1pPr>
          </a:lstStyle>
          <a:p>
            <a:fld id="{32368C17-14A4-4B8C-8B66-0D78CCC45ACE}" type="slidenum">
              <a:rPr lang="en-US" altLang="en-US"/>
              <a:pPr/>
              <a:t>‹#›</a:t>
            </a:fld>
            <a:endParaRPr lang="en-US" altLang="en-US"/>
          </a:p>
        </p:txBody>
      </p:sp>
    </p:spTree>
    <p:extLst>
      <p:ext uri="{BB962C8B-B14F-4D97-AF65-F5344CB8AC3E}">
        <p14:creationId xmlns:p14="http://schemas.microsoft.com/office/powerpoint/2010/main" val="130944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D1E5-E669-D333-AF95-C3E1CEBD8D2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564843-A1C7-990E-180C-8854CF318BD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79863E-7A90-4857-22ED-A48FA3DA2A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9C9D6F-C398-F7BF-BDE3-4E8B5F54AF8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1972005-39A5-7CD4-DCD8-A3A0BA575B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BCEB890-7FE4-72D2-7131-A7FB1F3B1947}"/>
              </a:ext>
            </a:extLst>
          </p:cNvPr>
          <p:cNvSpPr>
            <a:spLocks noGrp="1"/>
          </p:cNvSpPr>
          <p:nvPr>
            <p:ph type="sldNum" sz="quarter" idx="12"/>
          </p:nvPr>
        </p:nvSpPr>
        <p:spPr/>
        <p:txBody>
          <a:bodyPr/>
          <a:lstStyle>
            <a:lvl1pPr>
              <a:defRPr/>
            </a:lvl1pPr>
          </a:lstStyle>
          <a:p>
            <a:fld id="{F99D01D7-3961-48AC-B6C3-B790C9469146}" type="slidenum">
              <a:rPr lang="en-US" altLang="en-US"/>
              <a:pPr/>
              <a:t>‹#›</a:t>
            </a:fld>
            <a:endParaRPr lang="en-US" altLang="en-US"/>
          </a:p>
        </p:txBody>
      </p:sp>
    </p:spTree>
    <p:extLst>
      <p:ext uri="{BB962C8B-B14F-4D97-AF65-F5344CB8AC3E}">
        <p14:creationId xmlns:p14="http://schemas.microsoft.com/office/powerpoint/2010/main" val="254290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41285-03B3-CE1D-3F29-A3495AEA99E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70C271-3A5B-CB59-AF62-0C94981E67F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7830D4-6BF2-E5C0-FC3A-6A1EF44EDF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99D9EC-A659-1BB9-4EB2-A0847436DDF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2FBC692-4C2B-0F43-D651-55913C366C0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AAFEA5E-75A9-D065-3234-5C9AB98C08E9}"/>
              </a:ext>
            </a:extLst>
          </p:cNvPr>
          <p:cNvSpPr>
            <a:spLocks noGrp="1"/>
          </p:cNvSpPr>
          <p:nvPr>
            <p:ph type="sldNum" sz="quarter" idx="12"/>
          </p:nvPr>
        </p:nvSpPr>
        <p:spPr/>
        <p:txBody>
          <a:bodyPr/>
          <a:lstStyle>
            <a:lvl1pPr>
              <a:defRPr/>
            </a:lvl1pPr>
          </a:lstStyle>
          <a:p>
            <a:fld id="{B80A078E-8827-410F-85F4-A656711452E9}" type="slidenum">
              <a:rPr lang="en-US" altLang="en-US"/>
              <a:pPr/>
              <a:t>‹#›</a:t>
            </a:fld>
            <a:endParaRPr lang="en-US" altLang="en-US"/>
          </a:p>
        </p:txBody>
      </p:sp>
    </p:spTree>
    <p:extLst>
      <p:ext uri="{BB962C8B-B14F-4D97-AF65-F5344CB8AC3E}">
        <p14:creationId xmlns:p14="http://schemas.microsoft.com/office/powerpoint/2010/main" val="206201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1CDE5E-4B4B-9CD8-F467-887794A8069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DFA2359-7CF8-6AAC-B1CF-A754E9D2CE1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4EE521-4286-4615-D202-4AB67061682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24D1F424-840E-6F20-8CA2-E000509EF75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79360120-5327-D77B-2BB7-A8A1843E2F4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78D0B9E-0F3C-4DAA-B39E-2A4ADECA1EB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45.xml"/><Relationship Id="rId18" Type="http://schemas.openxmlformats.org/officeDocument/2006/relationships/slide" Target="slide19.xml"/><Relationship Id="rId26" Type="http://schemas.openxmlformats.org/officeDocument/2006/relationships/slide" Target="slide51.xml"/><Relationship Id="rId3" Type="http://schemas.openxmlformats.org/officeDocument/2006/relationships/notesSlide" Target="../notesSlides/notesSlide4.xml"/><Relationship Id="rId21" Type="http://schemas.openxmlformats.org/officeDocument/2006/relationships/slide" Target="slide29.xml"/><Relationship Id="rId7" Type="http://schemas.openxmlformats.org/officeDocument/2006/relationships/slide" Target="slide9.xml"/><Relationship Id="rId12" Type="http://schemas.openxmlformats.org/officeDocument/2006/relationships/slide" Target="slide35.xml"/><Relationship Id="rId17" Type="http://schemas.openxmlformats.org/officeDocument/2006/relationships/slide" Target="slide47.xml"/><Relationship Id="rId25" Type="http://schemas.openxmlformats.org/officeDocument/2006/relationships/slide" Target="slide41.xml"/><Relationship Id="rId2" Type="http://schemas.openxmlformats.org/officeDocument/2006/relationships/slideLayout" Target="../slideLayouts/slideLayout7.xml"/><Relationship Id="rId16" Type="http://schemas.openxmlformats.org/officeDocument/2006/relationships/slide" Target="slide37.xml"/><Relationship Id="rId20" Type="http://schemas.openxmlformats.org/officeDocument/2006/relationships/slide" Target="slide23.xml"/><Relationship Id="rId29" Type="http://schemas.openxmlformats.org/officeDocument/2006/relationships/slide" Target="slide53.xml"/><Relationship Id="rId1" Type="http://schemas.openxmlformats.org/officeDocument/2006/relationships/audio" Target="../media/audio2.wav"/><Relationship Id="rId6" Type="http://schemas.openxmlformats.org/officeDocument/2006/relationships/slide" Target="slide7.xml"/><Relationship Id="rId11" Type="http://schemas.openxmlformats.org/officeDocument/2006/relationships/slide" Target="slide25.xml"/><Relationship Id="rId24" Type="http://schemas.openxmlformats.org/officeDocument/2006/relationships/slide" Target="slide31.xml"/><Relationship Id="rId5" Type="http://schemas.openxmlformats.org/officeDocument/2006/relationships/slide" Target="slide5.xml"/><Relationship Id="rId15" Type="http://schemas.openxmlformats.org/officeDocument/2006/relationships/slide" Target="slide27.xml"/><Relationship Id="rId23" Type="http://schemas.openxmlformats.org/officeDocument/2006/relationships/slide" Target="slide49.xml"/><Relationship Id="rId28" Type="http://schemas.openxmlformats.org/officeDocument/2006/relationships/slide" Target="slide43.xml"/><Relationship Id="rId10" Type="http://schemas.openxmlformats.org/officeDocument/2006/relationships/slide" Target="slide15.xml"/><Relationship Id="rId19" Type="http://schemas.openxmlformats.org/officeDocument/2006/relationships/slide" Target="slide21.xml"/><Relationship Id="rId4" Type="http://schemas.openxmlformats.org/officeDocument/2006/relationships/slide" Target="slide3.xml"/><Relationship Id="rId9" Type="http://schemas.openxmlformats.org/officeDocument/2006/relationships/slide" Target="slide13.xml"/><Relationship Id="rId14" Type="http://schemas.openxmlformats.org/officeDocument/2006/relationships/slide" Target="slide17.xml"/><Relationship Id="rId22" Type="http://schemas.openxmlformats.org/officeDocument/2006/relationships/slide" Target="slide39.xml"/><Relationship Id="rId27" Type="http://schemas.openxmlformats.org/officeDocument/2006/relationships/slide" Target="slide33.xml"/><Relationship Id="rId30"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7.xml"/><Relationship Id="rId1" Type="http://schemas.openxmlformats.org/officeDocument/2006/relationships/audio" Target="file:///C:\Documents%20and%20Settings\koverstr\My%20Documents\thinktheme%5b1%5d.wav" TargetMode="External"/><Relationship Id="rId4" Type="http://schemas.openxmlformats.org/officeDocument/2006/relationships/image" Target="../media/image1.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793E3A3-62C4-853F-B104-2AF18E97B555}"/>
              </a:ext>
            </a:extLst>
          </p:cNvPr>
          <p:cNvSpPr>
            <a:spLocks noGrp="1" noChangeArrowheads="1"/>
          </p:cNvSpPr>
          <p:nvPr>
            <p:ph type="title"/>
          </p:nvPr>
        </p:nvSpPr>
        <p:spPr>
          <a:xfrm>
            <a:off x="685800" y="0"/>
            <a:ext cx="7772400" cy="1143000"/>
          </a:xfrm>
        </p:spPr>
        <p:txBody>
          <a:bodyPr/>
          <a:lstStyle/>
          <a:p>
            <a:r>
              <a:rPr lang="en-US" altLang="en-US" sz="4000">
                <a:solidFill>
                  <a:srgbClr val="FF9933"/>
                </a:solidFill>
              </a:rPr>
              <a:t>Instructions for using this template.</a:t>
            </a:r>
          </a:p>
        </p:txBody>
      </p:sp>
      <p:sp>
        <p:nvSpPr>
          <p:cNvPr id="3075" name="Rectangle 3">
            <a:extLst>
              <a:ext uri="{FF2B5EF4-FFF2-40B4-BE49-F238E27FC236}">
                <a16:creationId xmlns:a16="http://schemas.microsoft.com/office/drawing/2014/main" id="{61CCB1ED-483F-A87E-BF47-093E3D8D0F04}"/>
              </a:ext>
            </a:extLst>
          </p:cNvPr>
          <p:cNvSpPr>
            <a:spLocks noGrp="1" noChangeArrowheads="1"/>
          </p:cNvSpPr>
          <p:nvPr>
            <p:ph type="body" idx="1"/>
          </p:nvPr>
        </p:nvSpPr>
        <p:spPr>
          <a:xfrm>
            <a:off x="685800" y="1066800"/>
            <a:ext cx="7772400" cy="4114800"/>
          </a:xfrm>
        </p:spPr>
        <p:txBody>
          <a:bodyPr/>
          <a:lstStyle/>
          <a:p>
            <a:pPr>
              <a:lnSpc>
                <a:spcPct val="90000"/>
              </a:lnSpc>
            </a:pPr>
            <a:r>
              <a:rPr lang="en-US" altLang="en-US" sz="2800"/>
              <a:t>Remember this is Jeopardy, so where I have written “Answer” this is the prompt the students will see, and where I have “Question” should be the student’s response.</a:t>
            </a:r>
          </a:p>
          <a:p>
            <a:pPr>
              <a:lnSpc>
                <a:spcPct val="90000"/>
              </a:lnSpc>
            </a:pPr>
            <a:r>
              <a:rPr lang="en-US" altLang="en-US" sz="2800"/>
              <a:t>To enter your questions and answers, click once on the text on the slide, then highlight and just type over what’s there to replace it.  If you hit Delete or Backspace, it sometimes makes the text box disappear. </a:t>
            </a:r>
          </a:p>
          <a:p>
            <a:pPr>
              <a:lnSpc>
                <a:spcPct val="90000"/>
              </a:lnSpc>
            </a:pPr>
            <a:r>
              <a:rPr lang="en-US" altLang="en-US" sz="2800"/>
              <a:t>When clicking on the slide to move to the next appropriate slide, be sure you see the hand, not the arrow.  </a:t>
            </a:r>
            <a:r>
              <a:rPr lang="en-US" altLang="en-US" sz="2800" i="1"/>
              <a:t>(If you put your cursor over a text box, it will be an arrow and WILL NOT take you to the right location.)</a:t>
            </a:r>
          </a:p>
          <a:p>
            <a:pPr>
              <a:lnSpc>
                <a:spcPct val="90000"/>
              </a:lnSpc>
            </a:pPr>
            <a:endParaRPr lang="en-US" altLang="en-US" sz="28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hlinkClick r:id="rId3" action="ppaction://hlinksldjump" highlightClick="1"/>
            <a:extLst>
              <a:ext uri="{FF2B5EF4-FFF2-40B4-BE49-F238E27FC236}">
                <a16:creationId xmlns:a16="http://schemas.microsoft.com/office/drawing/2014/main" id="{B2A513BE-AA39-10DD-0FB8-E998715A9B2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339" name="Text Box 3">
            <a:extLst>
              <a:ext uri="{FF2B5EF4-FFF2-40B4-BE49-F238E27FC236}">
                <a16:creationId xmlns:a16="http://schemas.microsoft.com/office/drawing/2014/main" id="{B11B636E-6692-D0B6-7D1D-7805533EBF06}"/>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escarpment</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a:hlinkClick r:id="rId3" action="ppaction://hlinksldjump" highlightClick="1"/>
            <a:extLst>
              <a:ext uri="{FF2B5EF4-FFF2-40B4-BE49-F238E27FC236}">
                <a16:creationId xmlns:a16="http://schemas.microsoft.com/office/drawing/2014/main" id="{3D49AECF-63E1-235C-3EA0-57377D64578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3" name="Text Box 3">
            <a:extLst>
              <a:ext uri="{FF2B5EF4-FFF2-40B4-BE49-F238E27FC236}">
                <a16:creationId xmlns:a16="http://schemas.microsoft.com/office/drawing/2014/main" id="{0290991F-AAF0-8375-0BB3-27454016C759}"/>
              </a:ext>
            </a:extLst>
          </p:cNvPr>
          <p:cNvSpPr txBox="1">
            <a:spLocks noChangeArrowheads="1"/>
          </p:cNvSpPr>
          <p:nvPr/>
        </p:nvSpPr>
        <p:spPr bwMode="auto">
          <a:xfrm>
            <a:off x="304800" y="1752600"/>
            <a:ext cx="83820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sz="7200">
              <a:solidFill>
                <a:srgbClr val="FF9933"/>
              </a:solidFill>
              <a:latin typeface="Times New Roman" panose="02020603050405020304" pitchFamily="18" charset="0"/>
            </a:endParaRPr>
          </a:p>
        </p:txBody>
      </p:sp>
      <p:sp>
        <p:nvSpPr>
          <p:cNvPr id="15364" name="Text Box 4">
            <a:extLst>
              <a:ext uri="{FF2B5EF4-FFF2-40B4-BE49-F238E27FC236}">
                <a16:creationId xmlns:a16="http://schemas.microsoft.com/office/drawing/2014/main" id="{EE9FCCFC-CBAD-575E-E6A2-2E97CF7384C4}"/>
              </a:ext>
            </a:extLst>
          </p:cNvPr>
          <p:cNvSpPr txBox="1">
            <a:spLocks noChangeArrowheads="1"/>
          </p:cNvSpPr>
          <p:nvPr/>
        </p:nvSpPr>
        <p:spPr bwMode="auto">
          <a:xfrm>
            <a:off x="685800" y="15240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To artificially water crops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3" action="ppaction://hlinksldjump" highlightClick="1"/>
            <a:extLst>
              <a:ext uri="{FF2B5EF4-FFF2-40B4-BE49-F238E27FC236}">
                <a16:creationId xmlns:a16="http://schemas.microsoft.com/office/drawing/2014/main" id="{A867309E-59E9-3001-A9E8-A18787E47CE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87" name="Text Box 3">
            <a:extLst>
              <a:ext uri="{FF2B5EF4-FFF2-40B4-BE49-F238E27FC236}">
                <a16:creationId xmlns:a16="http://schemas.microsoft.com/office/drawing/2014/main" id="{938FE9AD-1C21-46E9-526A-1D43B4ED15BE}"/>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irrigate</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1BB37D6-66F8-EAD6-BBD5-A8FF4BD0F59E}"/>
              </a:ext>
            </a:extLst>
          </p:cNvPr>
          <p:cNvSpPr txBox="1">
            <a:spLocks noChangeArrowheads="1"/>
          </p:cNvSpPr>
          <p:nvPr/>
        </p:nvSpPr>
        <p:spPr bwMode="auto">
          <a:xfrm>
            <a:off x="838200" y="1066800"/>
            <a:ext cx="73914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sz="7200">
              <a:latin typeface="Times New Roman" panose="02020603050405020304" pitchFamily="18" charset="0"/>
            </a:endParaRPr>
          </a:p>
        </p:txBody>
      </p:sp>
      <p:sp>
        <p:nvSpPr>
          <p:cNvPr id="17411" name="AutoShape 3">
            <a:hlinkClick r:id="rId3" action="ppaction://hlinksldjump" highlightClick="1"/>
            <a:extLst>
              <a:ext uri="{FF2B5EF4-FFF2-40B4-BE49-F238E27FC236}">
                <a16:creationId xmlns:a16="http://schemas.microsoft.com/office/drawing/2014/main" id="{E40F0CB8-BE13-319F-19B2-D3CBC06A2D8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12" name="Text Box 4">
            <a:extLst>
              <a:ext uri="{FF2B5EF4-FFF2-40B4-BE49-F238E27FC236}">
                <a16:creationId xmlns:a16="http://schemas.microsoft.com/office/drawing/2014/main" id="{B53ADD6B-7098-8020-07E8-B2D9F25E02CC}"/>
              </a:ext>
            </a:extLst>
          </p:cNvPr>
          <p:cNvSpPr txBox="1">
            <a:spLocks noChangeArrowheads="1"/>
          </p:cNvSpPr>
          <p:nvPr/>
        </p:nvSpPr>
        <p:spPr bwMode="auto">
          <a:xfrm>
            <a:off x="609600" y="1447800"/>
            <a:ext cx="7848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 place in a dry region with springs and fresh underground water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hlinkClick r:id="rId3" action="ppaction://hlinksldjump" highlightClick="1"/>
            <a:extLst>
              <a:ext uri="{FF2B5EF4-FFF2-40B4-BE49-F238E27FC236}">
                <a16:creationId xmlns:a16="http://schemas.microsoft.com/office/drawing/2014/main" id="{1B32D2D6-FD84-78DB-5FC1-7A3D1EF4737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435" name="Text Box 3">
            <a:extLst>
              <a:ext uri="{FF2B5EF4-FFF2-40B4-BE49-F238E27FC236}">
                <a16:creationId xmlns:a16="http://schemas.microsoft.com/office/drawing/2014/main" id="{08EB24BF-403B-9A8E-8B81-6F77AC4D28F9}"/>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oasis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a:hlinkClick r:id="rId3" action="ppaction://hlinksldjump" highlightClick="1"/>
            <a:extLst>
              <a:ext uri="{FF2B5EF4-FFF2-40B4-BE49-F238E27FC236}">
                <a16:creationId xmlns:a16="http://schemas.microsoft.com/office/drawing/2014/main" id="{32738065-159E-617D-B932-BE2AF35F529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9" name="Text Box 3">
            <a:extLst>
              <a:ext uri="{FF2B5EF4-FFF2-40B4-BE49-F238E27FC236}">
                <a16:creationId xmlns:a16="http://schemas.microsoft.com/office/drawing/2014/main" id="{370C58CB-6814-C80B-129F-6C984D051824}"/>
              </a:ext>
            </a:extLst>
          </p:cNvPr>
          <p:cNvSpPr txBox="1">
            <a:spLocks noChangeArrowheads="1"/>
          </p:cNvSpPr>
          <p:nvPr/>
        </p:nvSpPr>
        <p:spPr bwMode="auto">
          <a:xfrm>
            <a:off x="914400" y="1905000"/>
            <a:ext cx="7191375"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sz="8800">
              <a:latin typeface="Times New Roman" panose="02020603050405020304" pitchFamily="18" charset="0"/>
            </a:endParaRPr>
          </a:p>
        </p:txBody>
      </p:sp>
      <p:sp>
        <p:nvSpPr>
          <p:cNvPr id="19460" name="Text Box 4">
            <a:extLst>
              <a:ext uri="{FF2B5EF4-FFF2-40B4-BE49-F238E27FC236}">
                <a16:creationId xmlns:a16="http://schemas.microsoft.com/office/drawing/2014/main" id="{A63F8FDA-B115-1D7E-9808-609E33F9E1E2}"/>
              </a:ext>
            </a:extLst>
          </p:cNvPr>
          <p:cNvSpPr txBox="1">
            <a:spLocks noChangeArrowheads="1"/>
          </p:cNvSpPr>
          <p:nvPr/>
        </p:nvSpPr>
        <p:spPr bwMode="auto">
          <a:xfrm>
            <a:off x="533400" y="1066800"/>
            <a:ext cx="79248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 system in which farmers raise crops to support just their family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hlinkClick r:id="rId3" action="ppaction://hlinksldjump" highlightClick="1"/>
            <a:extLst>
              <a:ext uri="{FF2B5EF4-FFF2-40B4-BE49-F238E27FC236}">
                <a16:creationId xmlns:a16="http://schemas.microsoft.com/office/drawing/2014/main" id="{3EB128A2-6A8B-AADA-9CBB-14F48BE16E65}"/>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483" name="Text Box 3">
            <a:extLst>
              <a:ext uri="{FF2B5EF4-FFF2-40B4-BE49-F238E27FC236}">
                <a16:creationId xmlns:a16="http://schemas.microsoft.com/office/drawing/2014/main" id="{DE6064E0-CA48-2217-7E4E-B8F056458E01}"/>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Subsistence farming</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3" action="ppaction://hlinksldjump" highlightClick="1"/>
            <a:extLst>
              <a:ext uri="{FF2B5EF4-FFF2-40B4-BE49-F238E27FC236}">
                <a16:creationId xmlns:a16="http://schemas.microsoft.com/office/drawing/2014/main" id="{A33E585F-40EE-AD3F-6B6F-18AC2656DA35}"/>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07" name="Text Box 3">
            <a:extLst>
              <a:ext uri="{FF2B5EF4-FFF2-40B4-BE49-F238E27FC236}">
                <a16:creationId xmlns:a16="http://schemas.microsoft.com/office/drawing/2014/main" id="{5FB458E7-4E27-AFA9-699D-50EE2F3E21BA}"/>
              </a:ext>
            </a:extLst>
          </p:cNvPr>
          <p:cNvSpPr txBox="1">
            <a:spLocks noChangeArrowheads="1"/>
          </p:cNvSpPr>
          <p:nvPr/>
        </p:nvSpPr>
        <p:spPr bwMode="auto">
          <a:xfrm>
            <a:off x="685800" y="1143000"/>
            <a:ext cx="76962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 crop such as tea, coffee, or cocoa, which is raised by farmers to sell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hlinkClick r:id="rId3" action="ppaction://hlinksldjump" highlightClick="1"/>
            <a:extLst>
              <a:ext uri="{FF2B5EF4-FFF2-40B4-BE49-F238E27FC236}">
                <a16:creationId xmlns:a16="http://schemas.microsoft.com/office/drawing/2014/main" id="{5C35437A-0F27-221A-263A-F15F4B5140B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2531" name="Text Box 3">
            <a:extLst>
              <a:ext uri="{FF2B5EF4-FFF2-40B4-BE49-F238E27FC236}">
                <a16:creationId xmlns:a16="http://schemas.microsoft.com/office/drawing/2014/main" id="{11AF1A3B-14E4-D439-5D32-A021C5F8D2E3}"/>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Cash crop</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3" action="ppaction://hlinksldjump" highlightClick="1"/>
            <a:extLst>
              <a:ext uri="{FF2B5EF4-FFF2-40B4-BE49-F238E27FC236}">
                <a16:creationId xmlns:a16="http://schemas.microsoft.com/office/drawing/2014/main" id="{5BFC0BC6-6E80-CFB6-DAB2-0BA052250A4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5" name="Text Box 3">
            <a:extLst>
              <a:ext uri="{FF2B5EF4-FFF2-40B4-BE49-F238E27FC236}">
                <a16:creationId xmlns:a16="http://schemas.microsoft.com/office/drawing/2014/main" id="{7BD677A5-B7B2-C1C7-95BB-FC37FA03FE4B}"/>
              </a:ext>
            </a:extLst>
          </p:cNvPr>
          <p:cNvSpPr txBox="1">
            <a:spLocks noChangeArrowheads="1"/>
          </p:cNvSpPr>
          <p:nvPr/>
        </p:nvSpPr>
        <p:spPr bwMode="auto">
          <a:xfrm>
            <a:off x="609600" y="1981200"/>
            <a:ext cx="79248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To add variety to an economy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a:extLst>
              <a:ext uri="{FF2B5EF4-FFF2-40B4-BE49-F238E27FC236}">
                <a16:creationId xmlns:a16="http://schemas.microsoft.com/office/drawing/2014/main" id="{47CAA1BD-1D10-D2FB-B54C-E8ECD4159CEE}"/>
              </a:ext>
            </a:extLst>
          </p:cNvPr>
          <p:cNvSpPr>
            <a:spLocks noChangeArrowheads="1" noChangeShapeType="1" noTextEdit="1"/>
          </p:cNvSpPr>
          <p:nvPr/>
        </p:nvSpPr>
        <p:spPr bwMode="auto">
          <a:xfrm>
            <a:off x="838200" y="304800"/>
            <a:ext cx="6781800" cy="2667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Jeopardy</a:t>
            </a:r>
          </a:p>
        </p:txBody>
      </p:sp>
      <p:sp>
        <p:nvSpPr>
          <p:cNvPr id="4099" name="Text Box 3">
            <a:extLst>
              <a:ext uri="{FF2B5EF4-FFF2-40B4-BE49-F238E27FC236}">
                <a16:creationId xmlns:a16="http://schemas.microsoft.com/office/drawing/2014/main" id="{0DF2657E-F181-6810-59E6-A6C6E515889F}"/>
              </a:ext>
            </a:extLst>
          </p:cNvPr>
          <p:cNvSpPr txBox="1">
            <a:spLocks noChangeArrowheads="1"/>
          </p:cNvSpPr>
          <p:nvPr/>
        </p:nvSpPr>
        <p:spPr bwMode="auto">
          <a:xfrm>
            <a:off x="381000" y="3200400"/>
            <a:ext cx="8382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4800">
                <a:solidFill>
                  <a:srgbClr val="FF9933"/>
                </a:solidFill>
                <a:latin typeface="Times New Roman" panose="02020603050405020304" pitchFamily="18" charset="0"/>
              </a:rPr>
              <a:t>Choose a category.  </a:t>
            </a:r>
          </a:p>
          <a:p>
            <a:pPr algn="ctr" eaLnBrk="0" hangingPunct="0"/>
            <a:r>
              <a:rPr lang="en-US" altLang="en-US" sz="4800">
                <a:solidFill>
                  <a:srgbClr val="FF9933"/>
                </a:solidFill>
                <a:latin typeface="Times New Roman" panose="02020603050405020304" pitchFamily="18" charset="0"/>
              </a:rPr>
              <a:t>You will be given the answer.  </a:t>
            </a:r>
          </a:p>
          <a:p>
            <a:pPr algn="ctr" eaLnBrk="0" hangingPunct="0"/>
            <a:r>
              <a:rPr lang="en-US" altLang="en-US" sz="4800">
                <a:solidFill>
                  <a:srgbClr val="FF9933"/>
                </a:solidFill>
                <a:latin typeface="Times New Roman" panose="02020603050405020304" pitchFamily="18" charset="0"/>
              </a:rPr>
              <a:t>You must give the correct question.</a:t>
            </a:r>
            <a:endParaRPr lang="en-US" altLang="en-US" sz="2400">
              <a:latin typeface="Times New Roman" panose="02020603050405020304" pitchFamily="18" charset="0"/>
            </a:endParaRPr>
          </a:p>
        </p:txBody>
      </p:sp>
      <p:sp>
        <p:nvSpPr>
          <p:cNvPr id="4100" name="AutoShape 4">
            <a:hlinkClick r:id="rId4" action="ppaction://hlinksldjump" highlightClick="1"/>
            <a:extLst>
              <a:ext uri="{FF2B5EF4-FFF2-40B4-BE49-F238E27FC236}">
                <a16:creationId xmlns:a16="http://schemas.microsoft.com/office/drawing/2014/main" id="{BA74FC82-B2B5-509F-0A0A-69575964306D}"/>
              </a:ext>
            </a:extLst>
          </p:cNvPr>
          <p:cNvSpPr>
            <a:spLocks noChangeArrowheads="1"/>
          </p:cNvSpPr>
          <p:nvPr/>
        </p:nvSpPr>
        <p:spPr bwMode="auto">
          <a:xfrm>
            <a:off x="5867400" y="5334000"/>
            <a:ext cx="2743200" cy="12192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FF00"/>
                </a:solidFill>
                <a:latin typeface="Times New Roman" panose="02020603050405020304" pitchFamily="18" charset="0"/>
                <a:hlinkClick r:id="rId4" action="ppaction://hlinksldjump"/>
              </a:rPr>
              <a:t>Click to begin.</a:t>
            </a:r>
            <a:endParaRPr lang="en-US" altLang="en-US"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0" fill="hold"/>
                                        <p:tgtEl>
                                          <p:spTgt spid="4098"/>
                                        </p:tgtEl>
                                        <p:attrNameLst>
                                          <p:attrName>ppt_w</p:attrName>
                                        </p:attrNameLst>
                                      </p:cBhvr>
                                      <p:tavLst>
                                        <p:tav tm="0" fmla="#ppt_w*sin(2.5*pi*$)">
                                          <p:val>
                                            <p:fltVal val="0"/>
                                          </p:val>
                                        </p:tav>
                                        <p:tav tm="100000">
                                          <p:val>
                                            <p:fltVal val="1"/>
                                          </p:val>
                                        </p:tav>
                                      </p:tavLst>
                                    </p:anim>
                                    <p:anim calcmode="lin" valueType="num">
                                      <p:cBhvr>
                                        <p:cTn id="8" dur="5000" fill="hold"/>
                                        <p:tgtEl>
                                          <p:spTgt spid="4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hlinkClick r:id="rId3" action="ppaction://hlinksldjump" highlightClick="1"/>
            <a:extLst>
              <a:ext uri="{FF2B5EF4-FFF2-40B4-BE49-F238E27FC236}">
                <a16:creationId xmlns:a16="http://schemas.microsoft.com/office/drawing/2014/main" id="{58AD1806-5C95-7A2C-E1CC-DF1F688C82C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9" name="Text Box 3">
            <a:extLst>
              <a:ext uri="{FF2B5EF4-FFF2-40B4-BE49-F238E27FC236}">
                <a16:creationId xmlns:a16="http://schemas.microsoft.com/office/drawing/2014/main" id="{E2F336BD-DD1E-781E-AD51-52C847BD262A}"/>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diversify</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3" action="ppaction://hlinksldjump" highlightClick="1"/>
            <a:extLst>
              <a:ext uri="{FF2B5EF4-FFF2-40B4-BE49-F238E27FC236}">
                <a16:creationId xmlns:a16="http://schemas.microsoft.com/office/drawing/2014/main" id="{7D9E9DE3-1821-68CB-DE01-8B803C96C3B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603" name="Text Box 3">
            <a:extLst>
              <a:ext uri="{FF2B5EF4-FFF2-40B4-BE49-F238E27FC236}">
                <a16:creationId xmlns:a16="http://schemas.microsoft.com/office/drawing/2014/main" id="{A9211035-97DB-7C84-4199-6FB24FBE56AC}"/>
              </a:ext>
            </a:extLst>
          </p:cNvPr>
          <p:cNvSpPr txBox="1">
            <a:spLocks noChangeArrowheads="1"/>
          </p:cNvSpPr>
          <p:nvPr/>
        </p:nvSpPr>
        <p:spPr bwMode="auto">
          <a:xfrm>
            <a:off x="533400" y="914400"/>
            <a:ext cx="80010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 substance such as petroleum, gold, or diamonds, that is found in the land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hlinkClick r:id="rId3" action="ppaction://hlinksldjump" highlightClick="1"/>
            <a:extLst>
              <a:ext uri="{FF2B5EF4-FFF2-40B4-BE49-F238E27FC236}">
                <a16:creationId xmlns:a16="http://schemas.microsoft.com/office/drawing/2014/main" id="{0B020B16-F10E-5ABE-23FF-F5842E131D5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27" name="Text Box 3">
            <a:extLst>
              <a:ext uri="{FF2B5EF4-FFF2-40B4-BE49-F238E27FC236}">
                <a16:creationId xmlns:a16="http://schemas.microsoft.com/office/drawing/2014/main" id="{CC03FC29-0BD1-9EE9-6305-4A2E8B918E56}"/>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Mineral or natural resource</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3" action="ppaction://hlinksldjump" highlightClick="1"/>
            <a:extLst>
              <a:ext uri="{FF2B5EF4-FFF2-40B4-BE49-F238E27FC236}">
                <a16:creationId xmlns:a16="http://schemas.microsoft.com/office/drawing/2014/main" id="{6B4D3539-F11F-1327-0DCB-AF2C14058BA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651" name="Text Box 3">
            <a:extLst>
              <a:ext uri="{FF2B5EF4-FFF2-40B4-BE49-F238E27FC236}">
                <a16:creationId xmlns:a16="http://schemas.microsoft.com/office/drawing/2014/main" id="{94E67A09-BA70-80B3-3487-216AFBE732B2}"/>
              </a:ext>
            </a:extLst>
          </p:cNvPr>
          <p:cNvSpPr txBox="1">
            <a:spLocks noChangeArrowheads="1"/>
          </p:cNvSpPr>
          <p:nvPr/>
        </p:nvSpPr>
        <p:spPr bwMode="auto">
          <a:xfrm>
            <a:off x="533400" y="609600"/>
            <a:ext cx="80772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All the things that people do to make a living in a particular place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hlinkClick r:id="rId3" action="ppaction://hlinksldjump" highlightClick="1"/>
            <a:extLst>
              <a:ext uri="{FF2B5EF4-FFF2-40B4-BE49-F238E27FC236}">
                <a16:creationId xmlns:a16="http://schemas.microsoft.com/office/drawing/2014/main" id="{7625C872-34A8-DF92-AB1B-8B115C84008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5" name="Text Box 3">
            <a:extLst>
              <a:ext uri="{FF2B5EF4-FFF2-40B4-BE49-F238E27FC236}">
                <a16:creationId xmlns:a16="http://schemas.microsoft.com/office/drawing/2014/main" id="{2BD6A6B6-B8D0-926A-2698-7812B21A3328}"/>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economy</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3" action="ppaction://hlinksldjump" highlightClick="1"/>
            <a:extLst>
              <a:ext uri="{FF2B5EF4-FFF2-40B4-BE49-F238E27FC236}">
                <a16:creationId xmlns:a16="http://schemas.microsoft.com/office/drawing/2014/main" id="{143B2577-8134-0304-9C9A-03EFED593DA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9699" name="Text Box 3">
            <a:extLst>
              <a:ext uri="{FF2B5EF4-FFF2-40B4-BE49-F238E27FC236}">
                <a16:creationId xmlns:a16="http://schemas.microsoft.com/office/drawing/2014/main" id="{56AD702C-DABE-F194-FD04-E89379F7AFE9}"/>
              </a:ext>
            </a:extLst>
          </p:cNvPr>
          <p:cNvSpPr txBox="1">
            <a:spLocks noChangeArrowheads="1"/>
          </p:cNvSpPr>
          <p:nvPr/>
        </p:nvSpPr>
        <p:spPr bwMode="auto">
          <a:xfrm>
            <a:off x="609600" y="1752600"/>
            <a:ext cx="7924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What is most of Africa’s land used for?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hlinkClick r:id="rId3" action="ppaction://hlinksldjump" highlightClick="1"/>
            <a:extLst>
              <a:ext uri="{FF2B5EF4-FFF2-40B4-BE49-F238E27FC236}">
                <a16:creationId xmlns:a16="http://schemas.microsoft.com/office/drawing/2014/main" id="{CE0D1C79-C3CD-273F-F092-088F037F4F1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23" name="Text Box 3">
            <a:extLst>
              <a:ext uri="{FF2B5EF4-FFF2-40B4-BE49-F238E27FC236}">
                <a16:creationId xmlns:a16="http://schemas.microsoft.com/office/drawing/2014/main" id="{28815FFB-5E5A-FE07-627D-F4E60D84211F}"/>
              </a:ext>
            </a:extLst>
          </p:cNvPr>
          <p:cNvSpPr txBox="1">
            <a:spLocks noChangeArrowheads="1"/>
          </p:cNvSpPr>
          <p:nvPr/>
        </p:nvSpPr>
        <p:spPr bwMode="auto">
          <a:xfrm>
            <a:off x="685800" y="685800"/>
            <a:ext cx="7848600" cy="39322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Farming</a:t>
            </a:r>
          </a:p>
          <a:p>
            <a:pPr algn="ctr" eaLnBrk="0" hangingPunct="0">
              <a:spcBef>
                <a:spcPct val="50000"/>
              </a:spcBef>
            </a:pPr>
            <a:r>
              <a:rPr lang="en-US" altLang="en-US" sz="7200" b="1">
                <a:solidFill>
                  <a:srgbClr val="FF9933"/>
                </a:solidFill>
                <a:latin typeface="Times New Roman" panose="02020603050405020304" pitchFamily="18" charset="0"/>
              </a:rPr>
              <a:t>Subsistence farming</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3" action="ppaction://hlinksldjump" highlightClick="1"/>
            <a:extLst>
              <a:ext uri="{FF2B5EF4-FFF2-40B4-BE49-F238E27FC236}">
                <a16:creationId xmlns:a16="http://schemas.microsoft.com/office/drawing/2014/main" id="{6F0167ED-1573-38C7-DDCB-307D6DD664A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ltLang="en-US" sz="2400" b="1">
              <a:solidFill>
                <a:srgbClr val="FF9933"/>
              </a:solidFill>
              <a:latin typeface="Times New Roman" panose="02020603050405020304" pitchFamily="18" charset="0"/>
            </a:endParaRPr>
          </a:p>
        </p:txBody>
      </p:sp>
      <p:sp>
        <p:nvSpPr>
          <p:cNvPr id="31747" name="Text Box 3">
            <a:extLst>
              <a:ext uri="{FF2B5EF4-FFF2-40B4-BE49-F238E27FC236}">
                <a16:creationId xmlns:a16="http://schemas.microsoft.com/office/drawing/2014/main" id="{50D81BC2-84F4-79E7-D13D-B8B3F3445E4D}"/>
              </a:ext>
            </a:extLst>
          </p:cNvPr>
          <p:cNvSpPr txBox="1">
            <a:spLocks noChangeArrowheads="1"/>
          </p:cNvSpPr>
          <p:nvPr/>
        </p:nvSpPr>
        <p:spPr bwMode="auto">
          <a:xfrm>
            <a:off x="609600" y="762000"/>
            <a:ext cx="80010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To provide a better economy and diversify African nations want to add these types of jobs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3" action="ppaction://hlinksldjump" highlightClick="1"/>
            <a:extLst>
              <a:ext uri="{FF2B5EF4-FFF2-40B4-BE49-F238E27FC236}">
                <a16:creationId xmlns:a16="http://schemas.microsoft.com/office/drawing/2014/main" id="{290CAB87-AC3E-E424-7DB1-F87583D721F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1" name="Text Box 3">
            <a:extLst>
              <a:ext uri="{FF2B5EF4-FFF2-40B4-BE49-F238E27FC236}">
                <a16:creationId xmlns:a16="http://schemas.microsoft.com/office/drawing/2014/main" id="{BF129486-B884-9246-F4D0-0C42FC2D8808}"/>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Manufacturing</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a:hlinkClick r:id="rId3" action="ppaction://hlinksldjump" highlightClick="1"/>
            <a:extLst>
              <a:ext uri="{FF2B5EF4-FFF2-40B4-BE49-F238E27FC236}">
                <a16:creationId xmlns:a16="http://schemas.microsoft.com/office/drawing/2014/main" id="{3490D71D-90BE-2BC7-9D36-D276CCD66BC9}"/>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795" name="Text Box 3">
            <a:extLst>
              <a:ext uri="{FF2B5EF4-FFF2-40B4-BE49-F238E27FC236}">
                <a16:creationId xmlns:a16="http://schemas.microsoft.com/office/drawing/2014/main" id="{377F6755-E836-205B-8F37-C16BFFBBA67B}"/>
              </a:ext>
            </a:extLst>
          </p:cNvPr>
          <p:cNvSpPr txBox="1">
            <a:spLocks noChangeArrowheads="1"/>
          </p:cNvSpPr>
          <p:nvPr/>
        </p:nvSpPr>
        <p:spPr bwMode="auto">
          <a:xfrm>
            <a:off x="609600" y="533400"/>
            <a:ext cx="7924800" cy="4206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Which of the following is a cash crop in Africa?</a:t>
            </a:r>
          </a:p>
          <a:p>
            <a:pPr algn="ctr" eaLnBrk="0" hangingPunct="0">
              <a:spcBef>
                <a:spcPct val="50000"/>
              </a:spcBef>
            </a:pPr>
            <a:r>
              <a:rPr lang="en-US" altLang="en-US" sz="3600" b="1">
                <a:solidFill>
                  <a:srgbClr val="FF9933"/>
                </a:solidFill>
                <a:latin typeface="Times New Roman" panose="02020603050405020304" pitchFamily="18" charset="0"/>
              </a:rPr>
              <a:t>Dates, diamonds, or tea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a:extLst>
              <a:ext uri="{FF2B5EF4-FFF2-40B4-BE49-F238E27FC236}">
                <a16:creationId xmlns:a16="http://schemas.microsoft.com/office/drawing/2014/main" id="{BA057FF1-C852-7463-A7B4-7A8CBEA02D78}"/>
              </a:ext>
            </a:extLst>
          </p:cNvPr>
          <p:cNvSpPr>
            <a:spLocks noChangeArrowheads="1" noChangeShapeType="1" noTextEdit="1"/>
          </p:cNvSpPr>
          <p:nvPr/>
        </p:nvSpPr>
        <p:spPr bwMode="auto">
          <a:xfrm>
            <a:off x="457200" y="0"/>
            <a:ext cx="5715000" cy="2362200"/>
          </a:xfrm>
          <a:prstGeom prst="rect">
            <a:avLst/>
          </a:prstGeom>
        </p:spPr>
        <p:txBody>
          <a:bodyPr wrap="none" fromWordArt="1">
            <a:prstTxWarp prst="textCurveUp">
              <a:avLst>
                <a:gd name="adj" fmla="val 40356"/>
              </a:avLst>
            </a:prstTxWarp>
          </a:bodyPr>
          <a:lstStyle/>
          <a:p>
            <a:pPr algn="ctr"/>
            <a:r>
              <a:rPr lang="en-GB"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panose="020B0A04020102020204" pitchFamily="34" charset="0"/>
              </a:rPr>
              <a:t>Choose a point value.</a:t>
            </a:r>
          </a:p>
        </p:txBody>
      </p:sp>
      <p:sp>
        <p:nvSpPr>
          <p:cNvPr id="5123" name="WordArt 3">
            <a:hlinkClick r:id="rId3" action="ppaction://hlinksldjump"/>
            <a:extLst>
              <a:ext uri="{FF2B5EF4-FFF2-40B4-BE49-F238E27FC236}">
                <a16:creationId xmlns:a16="http://schemas.microsoft.com/office/drawing/2014/main" id="{1AFF0E53-0F94-3FA8-C64C-0DC0E14CB5B6}"/>
              </a:ext>
            </a:extLst>
          </p:cNvPr>
          <p:cNvSpPr>
            <a:spLocks noChangeArrowheads="1" noChangeShapeType="1" noTextEdit="1"/>
          </p:cNvSpPr>
          <p:nvPr/>
        </p:nvSpPr>
        <p:spPr bwMode="auto">
          <a:xfrm>
            <a:off x="1524000" y="1981200"/>
            <a:ext cx="5715000" cy="2362200"/>
          </a:xfrm>
          <a:prstGeom prst="rect">
            <a:avLst/>
          </a:prstGeom>
        </p:spPr>
        <p:txBody>
          <a:bodyPr wrap="none" fromWordArt="1">
            <a:prstTxWarp prst="textCurveUp">
              <a:avLst>
                <a:gd name="adj" fmla="val 40356"/>
              </a:avLst>
            </a:prstTxWarp>
          </a:bodyPr>
          <a:lstStyle/>
          <a:p>
            <a:pPr algn="ctr"/>
            <a:r>
              <a:rPr lang="en-GB" sz="3600" kern="10">
                <a:ln w="12700">
                  <a:solidFill>
                    <a:srgbClr val="000000"/>
                  </a:solidFill>
                  <a:round/>
                  <a:headEnd/>
                  <a:tailEnd/>
                </a:ln>
                <a:pattFill prst="shingle">
                  <a:fgClr>
                    <a:schemeClr val="accent2"/>
                  </a:fgClr>
                  <a:bgClr>
                    <a:srgbClr val="FF9933"/>
                  </a:bgClr>
                </a:pattFill>
                <a:effectLst>
                  <a:outerShdw dist="45791" dir="2021404" algn="ctr" rotWithShape="0">
                    <a:srgbClr val="808080"/>
                  </a:outerShdw>
                </a:effectLst>
                <a:latin typeface="Arial Black" panose="020B0A04020102020204" pitchFamily="34" charset="0"/>
              </a:rPr>
              <a:t>Choose a point value.</a:t>
            </a:r>
          </a:p>
        </p:txBody>
      </p:sp>
      <p:sp>
        <p:nvSpPr>
          <p:cNvPr id="5124" name="AutoShape 4">
            <a:hlinkClick r:id="rId4" action="ppaction://hlinksldjump" highlightClick="1"/>
            <a:extLst>
              <a:ext uri="{FF2B5EF4-FFF2-40B4-BE49-F238E27FC236}">
                <a16:creationId xmlns:a16="http://schemas.microsoft.com/office/drawing/2014/main" id="{5A94FDB6-0533-8A82-8272-BDAE666ED4DD}"/>
              </a:ext>
            </a:extLst>
          </p:cNvPr>
          <p:cNvSpPr>
            <a:spLocks noChangeArrowheads="1"/>
          </p:cNvSpPr>
          <p:nvPr/>
        </p:nvSpPr>
        <p:spPr bwMode="auto">
          <a:xfrm>
            <a:off x="5562600" y="4724400"/>
            <a:ext cx="2971800" cy="17526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5" name="Text Box 5">
            <a:extLst>
              <a:ext uri="{FF2B5EF4-FFF2-40B4-BE49-F238E27FC236}">
                <a16:creationId xmlns:a16="http://schemas.microsoft.com/office/drawing/2014/main" id="{7F5F3959-A5DA-7900-85B9-EC175044B26D}"/>
              </a:ext>
            </a:extLst>
          </p:cNvPr>
          <p:cNvSpPr txBox="1">
            <a:spLocks noChangeArrowheads="1"/>
          </p:cNvSpPr>
          <p:nvPr/>
        </p:nvSpPr>
        <p:spPr bwMode="auto">
          <a:xfrm>
            <a:off x="5791200" y="5105400"/>
            <a:ext cx="2514600" cy="946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2800" b="1">
                <a:solidFill>
                  <a:srgbClr val="FF9933"/>
                </a:solidFill>
                <a:latin typeface="Times New Roman" panose="02020603050405020304" pitchFamily="18" charset="0"/>
                <a:hlinkClick r:id="rId4" action="ppaction://hlinksldjump"/>
              </a:rPr>
              <a:t>Click here for Final Jeopardy</a:t>
            </a:r>
            <a:endParaRPr lang="en-US" altLang="en-US" sz="2800" b="1">
              <a:solidFill>
                <a:srgbClr val="FF9933"/>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nodeType="afterEffect">
                                  <p:stCondLst>
                                    <p:cond delay="1000"/>
                                  </p:stCondLst>
                                  <p:childTnLst>
                                    <p:set>
                                      <p:cBhvr>
                                        <p:cTn id="6" dur="1" fill="hold">
                                          <p:stCondLst>
                                            <p:cond delay="499"/>
                                          </p:stCondLst>
                                        </p:cTn>
                                        <p:tgtEl>
                                          <p:spTgt spid="5122"/>
                                        </p:tgtEl>
                                        <p:attrNameLst>
                                          <p:attrName>style.visibility</p:attrName>
                                        </p:attrNameLst>
                                      </p:cBhvr>
                                      <p:to>
                                        <p:strVal val="visible"/>
                                      </p:to>
                                    </p:set>
                                  </p:childTnLst>
                                </p:cTn>
                              </p:par>
                            </p:childTnLst>
                          </p:cTn>
                        </p:par>
                        <p:par>
                          <p:cTn id="7" fill="hold" nodeType="afterGroup">
                            <p:stCondLst>
                              <p:cond delay="1500"/>
                            </p:stCondLst>
                            <p:childTnLst>
                              <p:par>
                                <p:cTn id="8" presetID="3" presetClass="entr" presetSubtype="0" fill="hold" nodeType="afterEffect">
                                  <p:stCondLst>
                                    <p:cond delay="1000"/>
                                  </p:stCondLst>
                                  <p:childTnLst>
                                    <p:set>
                                      <p:cBhvr>
                                        <p:cTn id="9" dur="1" fill="hold">
                                          <p:stCondLst>
                                            <p:cond delay="499"/>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hlinkClick r:id="rId3" action="ppaction://hlinksldjump" highlightClick="1"/>
            <a:extLst>
              <a:ext uri="{FF2B5EF4-FFF2-40B4-BE49-F238E27FC236}">
                <a16:creationId xmlns:a16="http://schemas.microsoft.com/office/drawing/2014/main" id="{0F0A6A7C-AEDB-E758-48EB-9712D71A159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4819" name="Text Box 3">
            <a:extLst>
              <a:ext uri="{FF2B5EF4-FFF2-40B4-BE49-F238E27FC236}">
                <a16:creationId xmlns:a16="http://schemas.microsoft.com/office/drawing/2014/main" id="{42582A64-A2E3-263B-D168-10E242D1CA30}"/>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tea</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a:hlinkClick r:id="rId3" action="ppaction://hlinksldjump" highlightClick="1"/>
            <a:extLst>
              <a:ext uri="{FF2B5EF4-FFF2-40B4-BE49-F238E27FC236}">
                <a16:creationId xmlns:a16="http://schemas.microsoft.com/office/drawing/2014/main" id="{AB6B4470-BBDC-FB46-445E-49E228935D0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43" name="Text Box 3">
            <a:extLst>
              <a:ext uri="{FF2B5EF4-FFF2-40B4-BE49-F238E27FC236}">
                <a16:creationId xmlns:a16="http://schemas.microsoft.com/office/drawing/2014/main" id="{935EE6BB-4005-0FE9-F4B8-9559B0AF21F3}"/>
              </a:ext>
            </a:extLst>
          </p:cNvPr>
          <p:cNvSpPr txBox="1">
            <a:spLocks noChangeArrowheads="1"/>
          </p:cNvSpPr>
          <p:nvPr/>
        </p:nvSpPr>
        <p:spPr bwMode="auto">
          <a:xfrm>
            <a:off x="533400" y="1752600"/>
            <a:ext cx="80772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Name an important natural resource in Africa</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a:hlinkClick r:id="rId3" action="ppaction://hlinksldjump" highlightClick="1"/>
            <a:extLst>
              <a:ext uri="{FF2B5EF4-FFF2-40B4-BE49-F238E27FC236}">
                <a16:creationId xmlns:a16="http://schemas.microsoft.com/office/drawing/2014/main" id="{2047829B-5287-78AB-7404-A294211AC891}"/>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867" name="Text Box 3">
            <a:extLst>
              <a:ext uri="{FF2B5EF4-FFF2-40B4-BE49-F238E27FC236}">
                <a16:creationId xmlns:a16="http://schemas.microsoft.com/office/drawing/2014/main" id="{4D39A95A-DFDE-9F1C-C55F-6BEFE10505CA}"/>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Petroleum, coal, gold,diamonds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a:hlinkClick r:id="rId3" action="ppaction://hlinksldjump" highlightClick="1"/>
            <a:extLst>
              <a:ext uri="{FF2B5EF4-FFF2-40B4-BE49-F238E27FC236}">
                <a16:creationId xmlns:a16="http://schemas.microsoft.com/office/drawing/2014/main" id="{CC643BAE-2308-9CA6-0F1A-9A94C4837A8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891" name="Text Box 3">
            <a:extLst>
              <a:ext uri="{FF2B5EF4-FFF2-40B4-BE49-F238E27FC236}">
                <a16:creationId xmlns:a16="http://schemas.microsoft.com/office/drawing/2014/main" id="{17099608-569B-EF9B-35D1-BEF0C4ACA04E}"/>
              </a:ext>
            </a:extLst>
          </p:cNvPr>
          <p:cNvSpPr txBox="1">
            <a:spLocks noChangeArrowheads="1"/>
          </p:cNvSpPr>
          <p:nvPr/>
        </p:nvSpPr>
        <p:spPr bwMode="auto">
          <a:xfrm>
            <a:off x="533400" y="762000"/>
            <a:ext cx="80772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Where do most of the profits from mining in Africa end up?</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3" action="ppaction://hlinksldjump" highlightClick="1"/>
            <a:extLst>
              <a:ext uri="{FF2B5EF4-FFF2-40B4-BE49-F238E27FC236}">
                <a16:creationId xmlns:a16="http://schemas.microsoft.com/office/drawing/2014/main" id="{553ADD01-FC42-7650-1FFC-C326E102F5C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15" name="Text Box 3">
            <a:extLst>
              <a:ext uri="{FF2B5EF4-FFF2-40B4-BE49-F238E27FC236}">
                <a16:creationId xmlns:a16="http://schemas.microsoft.com/office/drawing/2014/main" id="{9E0DC93D-C6EE-DF98-F980-DE9FF107FC68}"/>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In foreign countries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a:hlinkClick r:id="rId3" action="ppaction://hlinksldjump" highlightClick="1"/>
            <a:extLst>
              <a:ext uri="{FF2B5EF4-FFF2-40B4-BE49-F238E27FC236}">
                <a16:creationId xmlns:a16="http://schemas.microsoft.com/office/drawing/2014/main" id="{86252D01-2DE3-4115-92F8-508007838D8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a:solidFill>
                  <a:srgbClr val="FFFF66"/>
                </a:solidFill>
              </a:rPr>
              <a:t>Name a major river</a:t>
            </a:r>
          </a:p>
          <a:p>
            <a:pPr algn="ctr"/>
            <a:r>
              <a:rPr lang="en-US" altLang="en-US" sz="5400">
                <a:solidFill>
                  <a:srgbClr val="FFFF66"/>
                </a:solidFill>
              </a:rPr>
              <a:t> in Africa</a:t>
            </a:r>
          </a:p>
        </p:txBody>
      </p:sp>
      <p:sp>
        <p:nvSpPr>
          <p:cNvPr id="39939" name="Text Box 3">
            <a:extLst>
              <a:ext uri="{FF2B5EF4-FFF2-40B4-BE49-F238E27FC236}">
                <a16:creationId xmlns:a16="http://schemas.microsoft.com/office/drawing/2014/main" id="{413E3144-6C32-615D-D88E-C73AA8627E87}"/>
              </a:ext>
            </a:extLst>
          </p:cNvPr>
          <p:cNvSpPr txBox="1">
            <a:spLocks noChangeArrowheads="1"/>
          </p:cNvSpPr>
          <p:nvPr/>
        </p:nvSpPr>
        <p:spPr bwMode="auto">
          <a:xfrm>
            <a:off x="609600" y="1447800"/>
            <a:ext cx="784860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endParaRPr lang="en-GB" altLang="en-US" sz="2400" b="1">
              <a:solidFill>
                <a:srgbClr val="FF9933"/>
              </a:solidFill>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3" action="ppaction://hlinksldjump" highlightClick="1"/>
            <a:extLst>
              <a:ext uri="{FF2B5EF4-FFF2-40B4-BE49-F238E27FC236}">
                <a16:creationId xmlns:a16="http://schemas.microsoft.com/office/drawing/2014/main" id="{05C50674-D404-25BA-33AE-715C5A0E33CC}"/>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963" name="Text Box 3">
            <a:extLst>
              <a:ext uri="{FF2B5EF4-FFF2-40B4-BE49-F238E27FC236}">
                <a16:creationId xmlns:a16="http://schemas.microsoft.com/office/drawing/2014/main" id="{2E36B483-237A-2675-0696-7463F88CCE78}"/>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Nile, Congo, Zambezi, or Niger</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3" action="ppaction://hlinksldjump" highlightClick="1"/>
            <a:extLst>
              <a:ext uri="{FF2B5EF4-FFF2-40B4-BE49-F238E27FC236}">
                <a16:creationId xmlns:a16="http://schemas.microsoft.com/office/drawing/2014/main" id="{98C5ADDE-C7A7-48B1-2B84-319055F3CA0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987" name="Text Box 3">
            <a:extLst>
              <a:ext uri="{FF2B5EF4-FFF2-40B4-BE49-F238E27FC236}">
                <a16:creationId xmlns:a16="http://schemas.microsoft.com/office/drawing/2014/main" id="{4C93E62D-0B3C-AC76-224A-F31FDFFC687F}"/>
              </a:ext>
            </a:extLst>
          </p:cNvPr>
          <p:cNvSpPr txBox="1">
            <a:spLocks noChangeArrowheads="1"/>
          </p:cNvSpPr>
          <p:nvPr/>
        </p:nvSpPr>
        <p:spPr bwMode="auto">
          <a:xfrm>
            <a:off x="609600" y="762000"/>
            <a:ext cx="7848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Why is it difficult to travel the full length of the Nile River?</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3" action="ppaction://hlinksldjump" highlightClick="1"/>
            <a:extLst>
              <a:ext uri="{FF2B5EF4-FFF2-40B4-BE49-F238E27FC236}">
                <a16:creationId xmlns:a16="http://schemas.microsoft.com/office/drawing/2014/main" id="{E482F60E-F1B3-EA37-189E-5857EEBE2016}"/>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3011" name="Text Box 3">
            <a:extLst>
              <a:ext uri="{FF2B5EF4-FFF2-40B4-BE49-F238E27FC236}">
                <a16:creationId xmlns:a16="http://schemas.microsoft.com/office/drawing/2014/main" id="{DF49360C-167C-25DC-B1A3-62CA915C8253}"/>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Cataracts </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3" action="ppaction://hlinksldjump" highlightClick="1"/>
            <a:extLst>
              <a:ext uri="{FF2B5EF4-FFF2-40B4-BE49-F238E27FC236}">
                <a16:creationId xmlns:a16="http://schemas.microsoft.com/office/drawing/2014/main" id="{5F5FE61F-B85A-FDDB-1AA0-A3C59531337D}"/>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35" name="Text Box 3">
            <a:extLst>
              <a:ext uri="{FF2B5EF4-FFF2-40B4-BE49-F238E27FC236}">
                <a16:creationId xmlns:a16="http://schemas.microsoft.com/office/drawing/2014/main" id="{0FD8A277-46E3-43AF-CC9A-A36777B57A54}"/>
              </a:ext>
            </a:extLst>
          </p:cNvPr>
          <p:cNvSpPr txBox="1">
            <a:spLocks noChangeArrowheads="1"/>
          </p:cNvSpPr>
          <p:nvPr/>
        </p:nvSpPr>
        <p:spPr bwMode="auto">
          <a:xfrm>
            <a:off x="762000" y="762000"/>
            <a:ext cx="76200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Where is Mt. Kilimajaro?  East Africa, South Africa, or North Africa</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hlinkClick r:id="rId4" action="ppaction://hlinksldjump" highlightClick="1"/>
            <a:extLst>
              <a:ext uri="{FF2B5EF4-FFF2-40B4-BE49-F238E27FC236}">
                <a16:creationId xmlns:a16="http://schemas.microsoft.com/office/drawing/2014/main" id="{6D621183-E6E6-7E1B-A145-53B05A5A70CB}"/>
              </a:ext>
            </a:extLst>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rPr>
              <a:t>Vocabulary II</a:t>
            </a:r>
            <a:endParaRPr lang="en-US" altLang="en-US" sz="2400">
              <a:latin typeface="Times New Roman" panose="02020603050405020304" pitchFamily="18" charset="0"/>
            </a:endParaRPr>
          </a:p>
        </p:txBody>
      </p:sp>
      <p:sp>
        <p:nvSpPr>
          <p:cNvPr id="8195" name="AutoShape 3">
            <a:hlinkClick r:id="rId4" action="ppaction://hlinksldjump" highlightClick="1"/>
            <a:extLst>
              <a:ext uri="{FF2B5EF4-FFF2-40B4-BE49-F238E27FC236}">
                <a16:creationId xmlns:a16="http://schemas.microsoft.com/office/drawing/2014/main" id="{451B9764-0549-35AD-D97B-61A4FC2D5482}"/>
              </a:ext>
            </a:extLst>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rPr>
              <a:t>Physical </a:t>
            </a:r>
          </a:p>
          <a:p>
            <a:pPr algn="ctr" eaLnBrk="0" hangingPunct="0"/>
            <a:r>
              <a:rPr lang="en-US" altLang="en-US" sz="2400" b="1">
                <a:solidFill>
                  <a:srgbClr val="FF9933"/>
                </a:solidFill>
                <a:latin typeface="Times New Roman" panose="02020603050405020304" pitchFamily="18" charset="0"/>
              </a:rPr>
              <a:t>features</a:t>
            </a:r>
            <a:endParaRPr lang="en-US" altLang="en-US" sz="2400">
              <a:latin typeface="Times New Roman" panose="02020603050405020304" pitchFamily="18" charset="0"/>
            </a:endParaRPr>
          </a:p>
        </p:txBody>
      </p:sp>
      <p:sp>
        <p:nvSpPr>
          <p:cNvPr id="8196" name="AutoShape 4">
            <a:hlinkClick r:id="rId4" action="ppaction://hlinksldjump" highlightClick="1"/>
            <a:extLst>
              <a:ext uri="{FF2B5EF4-FFF2-40B4-BE49-F238E27FC236}">
                <a16:creationId xmlns:a16="http://schemas.microsoft.com/office/drawing/2014/main" id="{BE354F3C-85F6-9DAC-9C98-C67C165D7B5E}"/>
              </a:ext>
            </a:extLst>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rPr>
              <a:t>This and </a:t>
            </a:r>
          </a:p>
          <a:p>
            <a:pPr algn="ctr" eaLnBrk="0" hangingPunct="0"/>
            <a:r>
              <a:rPr lang="en-US" altLang="en-US" sz="2400" b="1">
                <a:solidFill>
                  <a:srgbClr val="FF9933"/>
                </a:solidFill>
                <a:latin typeface="Times New Roman" panose="02020603050405020304" pitchFamily="18" charset="0"/>
              </a:rPr>
              <a:t>That</a:t>
            </a:r>
          </a:p>
        </p:txBody>
      </p:sp>
      <p:sp>
        <p:nvSpPr>
          <p:cNvPr id="8197" name="AutoShape 5">
            <a:hlinkClick r:id="" action="ppaction://noaction" highlightClick="1"/>
            <a:extLst>
              <a:ext uri="{FF2B5EF4-FFF2-40B4-BE49-F238E27FC236}">
                <a16:creationId xmlns:a16="http://schemas.microsoft.com/office/drawing/2014/main" id="{26F5F5A1-91B3-3931-E3E2-52C1C42BFFBD}"/>
              </a:ext>
            </a:extLst>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5" action="ppaction://hlinksldjump"/>
              </a:rPr>
              <a:t>10 Point</a:t>
            </a:r>
            <a:endParaRPr lang="en-US" altLang="en-US" sz="2400">
              <a:latin typeface="Times New Roman" panose="02020603050405020304" pitchFamily="18" charset="0"/>
            </a:endParaRPr>
          </a:p>
        </p:txBody>
      </p:sp>
      <p:sp>
        <p:nvSpPr>
          <p:cNvPr id="8198" name="AutoShape 6">
            <a:hlinkClick r:id="" action="ppaction://noaction" highlightClick="1"/>
            <a:extLst>
              <a:ext uri="{FF2B5EF4-FFF2-40B4-BE49-F238E27FC236}">
                <a16:creationId xmlns:a16="http://schemas.microsoft.com/office/drawing/2014/main" id="{D3B29891-4AF3-97E7-17FB-FB8EB8B9344D}"/>
              </a:ext>
            </a:extLst>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6" action="ppaction://hlinksldjump"/>
              </a:rPr>
              <a:t>20 Points</a:t>
            </a:r>
            <a:endParaRPr lang="en-US" altLang="en-US" sz="2400" b="1">
              <a:solidFill>
                <a:srgbClr val="FF9933"/>
              </a:solidFill>
              <a:latin typeface="Times New Roman" panose="02020603050405020304" pitchFamily="18" charset="0"/>
            </a:endParaRPr>
          </a:p>
        </p:txBody>
      </p:sp>
      <p:sp>
        <p:nvSpPr>
          <p:cNvPr id="8199" name="AutoShape 7">
            <a:hlinkClick r:id="" action="ppaction://noaction" highlightClick="1"/>
            <a:extLst>
              <a:ext uri="{FF2B5EF4-FFF2-40B4-BE49-F238E27FC236}">
                <a16:creationId xmlns:a16="http://schemas.microsoft.com/office/drawing/2014/main" id="{2E985880-5A07-ADF3-48C0-ACE5924F031E}"/>
              </a:ext>
            </a:extLst>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7" action="ppaction://hlinksldjump"/>
              </a:rPr>
              <a:t>30 Points</a:t>
            </a:r>
            <a:endParaRPr lang="en-US" altLang="en-US" sz="2400" b="1">
              <a:solidFill>
                <a:srgbClr val="FF9933"/>
              </a:solidFill>
              <a:latin typeface="Times New Roman" panose="02020603050405020304" pitchFamily="18" charset="0"/>
            </a:endParaRPr>
          </a:p>
        </p:txBody>
      </p:sp>
      <p:sp>
        <p:nvSpPr>
          <p:cNvPr id="8200" name="AutoShape 8">
            <a:hlinkClick r:id="" action="ppaction://noaction" highlightClick="1"/>
            <a:extLst>
              <a:ext uri="{FF2B5EF4-FFF2-40B4-BE49-F238E27FC236}">
                <a16:creationId xmlns:a16="http://schemas.microsoft.com/office/drawing/2014/main" id="{DF871191-3F67-D3AE-CA3B-E120FBF4F96A}"/>
              </a:ext>
            </a:extLst>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8" action="ppaction://hlinksldjump"/>
              </a:rPr>
              <a:t>40 Points</a:t>
            </a:r>
            <a:endParaRPr lang="en-US" altLang="en-US" sz="2400" b="1">
              <a:solidFill>
                <a:srgbClr val="FF9933"/>
              </a:solidFill>
              <a:latin typeface="Times New Roman" panose="02020603050405020304" pitchFamily="18" charset="0"/>
            </a:endParaRPr>
          </a:p>
        </p:txBody>
      </p:sp>
      <p:sp>
        <p:nvSpPr>
          <p:cNvPr id="8201" name="AutoShape 9">
            <a:hlinkClick r:id="" action="ppaction://noaction" highlightClick="1"/>
            <a:extLst>
              <a:ext uri="{FF2B5EF4-FFF2-40B4-BE49-F238E27FC236}">
                <a16:creationId xmlns:a16="http://schemas.microsoft.com/office/drawing/2014/main" id="{DF4D5AE9-4E72-9554-B662-44AF532EC819}"/>
              </a:ext>
            </a:extLst>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9" action="ppaction://hlinksldjump"/>
              </a:rPr>
              <a:t>50 Points</a:t>
            </a:r>
            <a:endParaRPr lang="en-US" altLang="en-US" sz="2400" b="1">
              <a:solidFill>
                <a:srgbClr val="FF9933"/>
              </a:solidFill>
              <a:latin typeface="Times New Roman" panose="02020603050405020304" pitchFamily="18" charset="0"/>
            </a:endParaRPr>
          </a:p>
        </p:txBody>
      </p:sp>
      <p:sp>
        <p:nvSpPr>
          <p:cNvPr id="8202" name="AutoShape 10">
            <a:hlinkClick r:id="" action="ppaction://noaction" highlightClick="1"/>
            <a:extLst>
              <a:ext uri="{FF2B5EF4-FFF2-40B4-BE49-F238E27FC236}">
                <a16:creationId xmlns:a16="http://schemas.microsoft.com/office/drawing/2014/main" id="{1EABBE8E-322A-31A1-CF96-7BC7F1AAE56B}"/>
              </a:ext>
            </a:extLst>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0" action="ppaction://hlinksldjump"/>
              </a:rPr>
              <a:t>10 Point</a:t>
            </a:r>
            <a:endParaRPr lang="en-US" altLang="en-US" sz="2400" b="1">
              <a:solidFill>
                <a:srgbClr val="FF9933"/>
              </a:solidFill>
              <a:latin typeface="Times New Roman" panose="02020603050405020304" pitchFamily="18" charset="0"/>
            </a:endParaRPr>
          </a:p>
        </p:txBody>
      </p:sp>
      <p:sp>
        <p:nvSpPr>
          <p:cNvPr id="8203" name="AutoShape 11">
            <a:hlinkClick r:id="" action="ppaction://noaction" highlightClick="1"/>
            <a:extLst>
              <a:ext uri="{FF2B5EF4-FFF2-40B4-BE49-F238E27FC236}">
                <a16:creationId xmlns:a16="http://schemas.microsoft.com/office/drawing/2014/main" id="{83312D13-77C3-8A1A-72A2-5B7911229FDC}"/>
              </a:ext>
            </a:extLst>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1" action="ppaction://hlinksldjump"/>
              </a:rPr>
              <a:t>10 Point</a:t>
            </a:r>
            <a:endParaRPr lang="en-US" altLang="en-US" sz="2400" b="1">
              <a:solidFill>
                <a:srgbClr val="FF9933"/>
              </a:solidFill>
              <a:latin typeface="Times New Roman" panose="02020603050405020304" pitchFamily="18" charset="0"/>
            </a:endParaRPr>
          </a:p>
        </p:txBody>
      </p:sp>
      <p:sp>
        <p:nvSpPr>
          <p:cNvPr id="8204" name="AutoShape 12">
            <a:hlinkClick r:id="" action="ppaction://noaction" highlightClick="1"/>
            <a:extLst>
              <a:ext uri="{FF2B5EF4-FFF2-40B4-BE49-F238E27FC236}">
                <a16:creationId xmlns:a16="http://schemas.microsoft.com/office/drawing/2014/main" id="{D873AC4D-AC19-2883-3C62-FF4A25C764D2}"/>
              </a:ext>
            </a:extLst>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2" action="ppaction://hlinksldjump"/>
              </a:rPr>
              <a:t>10 Point</a:t>
            </a:r>
            <a:endParaRPr lang="en-US" altLang="en-US" sz="2400" b="1">
              <a:solidFill>
                <a:srgbClr val="FF9933"/>
              </a:solidFill>
              <a:latin typeface="Times New Roman" panose="02020603050405020304" pitchFamily="18" charset="0"/>
            </a:endParaRPr>
          </a:p>
        </p:txBody>
      </p:sp>
      <p:sp>
        <p:nvSpPr>
          <p:cNvPr id="8205" name="AutoShape 13">
            <a:hlinkClick r:id="" action="ppaction://noaction" highlightClick="1"/>
            <a:extLst>
              <a:ext uri="{FF2B5EF4-FFF2-40B4-BE49-F238E27FC236}">
                <a16:creationId xmlns:a16="http://schemas.microsoft.com/office/drawing/2014/main" id="{A94D93EE-A4CB-14D0-574F-5CECFC640E19}"/>
              </a:ext>
            </a:extLst>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3" action="ppaction://hlinksldjump"/>
              </a:rPr>
              <a:t>10 Point</a:t>
            </a:r>
            <a:endParaRPr lang="en-US" altLang="en-US" sz="2400" b="1">
              <a:solidFill>
                <a:srgbClr val="FF9933"/>
              </a:solidFill>
              <a:latin typeface="Times New Roman" panose="02020603050405020304" pitchFamily="18" charset="0"/>
            </a:endParaRPr>
          </a:p>
        </p:txBody>
      </p:sp>
      <p:sp>
        <p:nvSpPr>
          <p:cNvPr id="8206" name="AutoShape 14">
            <a:hlinkClick r:id="" action="ppaction://noaction" highlightClick="1"/>
            <a:extLst>
              <a:ext uri="{FF2B5EF4-FFF2-40B4-BE49-F238E27FC236}">
                <a16:creationId xmlns:a16="http://schemas.microsoft.com/office/drawing/2014/main" id="{F447805C-E549-BF1F-54D9-6A9F0A6254A1}"/>
              </a:ext>
            </a:extLst>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4" action="ppaction://hlinksldjump"/>
              </a:rPr>
              <a:t>20 Points</a:t>
            </a:r>
            <a:endParaRPr lang="en-US" altLang="en-US" sz="2400" b="1">
              <a:solidFill>
                <a:srgbClr val="FF9933"/>
              </a:solidFill>
              <a:latin typeface="Times New Roman" panose="02020603050405020304" pitchFamily="18" charset="0"/>
            </a:endParaRPr>
          </a:p>
        </p:txBody>
      </p:sp>
      <p:sp>
        <p:nvSpPr>
          <p:cNvPr id="8207" name="AutoShape 15">
            <a:hlinkClick r:id="" action="ppaction://noaction" highlightClick="1"/>
            <a:extLst>
              <a:ext uri="{FF2B5EF4-FFF2-40B4-BE49-F238E27FC236}">
                <a16:creationId xmlns:a16="http://schemas.microsoft.com/office/drawing/2014/main" id="{969D12FA-C0A0-6D63-7141-935D6ACF7F81}"/>
              </a:ext>
            </a:extLst>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5" action="ppaction://hlinksldjump"/>
              </a:rPr>
              <a:t>20 Points</a:t>
            </a:r>
            <a:endParaRPr lang="en-US" altLang="en-US" sz="2400" b="1">
              <a:solidFill>
                <a:srgbClr val="FF9933"/>
              </a:solidFill>
              <a:latin typeface="Times New Roman" panose="02020603050405020304" pitchFamily="18" charset="0"/>
            </a:endParaRPr>
          </a:p>
        </p:txBody>
      </p:sp>
      <p:sp>
        <p:nvSpPr>
          <p:cNvPr id="8208" name="AutoShape 16">
            <a:hlinkClick r:id="" action="ppaction://noaction" highlightClick="1"/>
            <a:extLst>
              <a:ext uri="{FF2B5EF4-FFF2-40B4-BE49-F238E27FC236}">
                <a16:creationId xmlns:a16="http://schemas.microsoft.com/office/drawing/2014/main" id="{96984BFD-ED49-2C92-D754-84555BF7B3A9}"/>
              </a:ext>
            </a:extLst>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6" action="ppaction://hlinksldjump"/>
              </a:rPr>
              <a:t>20 Points</a:t>
            </a:r>
            <a:endParaRPr lang="en-US" altLang="en-US" sz="2400" b="1">
              <a:solidFill>
                <a:srgbClr val="FF9933"/>
              </a:solidFill>
              <a:latin typeface="Times New Roman" panose="02020603050405020304" pitchFamily="18" charset="0"/>
            </a:endParaRPr>
          </a:p>
        </p:txBody>
      </p:sp>
      <p:sp>
        <p:nvSpPr>
          <p:cNvPr id="8209" name="AutoShape 17">
            <a:hlinkClick r:id="" action="ppaction://noaction" highlightClick="1"/>
            <a:extLst>
              <a:ext uri="{FF2B5EF4-FFF2-40B4-BE49-F238E27FC236}">
                <a16:creationId xmlns:a16="http://schemas.microsoft.com/office/drawing/2014/main" id="{28B62757-BF5D-FF67-3D70-470B6A9410B5}"/>
              </a:ext>
            </a:extLst>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7" action="ppaction://hlinksldjump"/>
              </a:rPr>
              <a:t>20 Points</a:t>
            </a:r>
            <a:endParaRPr lang="en-US" altLang="en-US" sz="2400" b="1">
              <a:solidFill>
                <a:srgbClr val="FF9933"/>
              </a:solidFill>
              <a:latin typeface="Times New Roman" panose="02020603050405020304" pitchFamily="18" charset="0"/>
            </a:endParaRPr>
          </a:p>
        </p:txBody>
      </p:sp>
      <p:sp>
        <p:nvSpPr>
          <p:cNvPr id="8210" name="AutoShape 18">
            <a:hlinkClick r:id="" action="ppaction://noaction" highlightClick="1"/>
            <a:extLst>
              <a:ext uri="{FF2B5EF4-FFF2-40B4-BE49-F238E27FC236}">
                <a16:creationId xmlns:a16="http://schemas.microsoft.com/office/drawing/2014/main" id="{4B82FA57-0F49-74FF-B8BB-9CECB64C80B1}"/>
              </a:ext>
            </a:extLst>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8" action="ppaction://hlinksldjump"/>
              </a:rPr>
              <a:t>30 Points</a:t>
            </a:r>
            <a:endParaRPr lang="en-US" altLang="en-US" sz="2400" b="1">
              <a:solidFill>
                <a:srgbClr val="FF9933"/>
              </a:solidFill>
              <a:latin typeface="Times New Roman" panose="02020603050405020304" pitchFamily="18" charset="0"/>
            </a:endParaRPr>
          </a:p>
        </p:txBody>
      </p:sp>
      <p:sp>
        <p:nvSpPr>
          <p:cNvPr id="8211" name="AutoShape 19">
            <a:hlinkClick r:id="" action="ppaction://noaction" highlightClick="1"/>
            <a:extLst>
              <a:ext uri="{FF2B5EF4-FFF2-40B4-BE49-F238E27FC236}">
                <a16:creationId xmlns:a16="http://schemas.microsoft.com/office/drawing/2014/main" id="{54584EB0-C6A0-7264-4474-C921A6CE92D0}"/>
              </a:ext>
            </a:extLst>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19" action="ppaction://hlinksldjump"/>
              </a:rPr>
              <a:t>40 Points</a:t>
            </a:r>
            <a:endParaRPr lang="en-US" altLang="en-US" sz="2400" b="1">
              <a:solidFill>
                <a:srgbClr val="FF9933"/>
              </a:solidFill>
              <a:latin typeface="Times New Roman" panose="02020603050405020304" pitchFamily="18" charset="0"/>
            </a:endParaRPr>
          </a:p>
        </p:txBody>
      </p:sp>
      <p:sp>
        <p:nvSpPr>
          <p:cNvPr id="8212" name="AutoShape 20">
            <a:hlinkClick r:id="" action="ppaction://noaction" highlightClick="1"/>
            <a:extLst>
              <a:ext uri="{FF2B5EF4-FFF2-40B4-BE49-F238E27FC236}">
                <a16:creationId xmlns:a16="http://schemas.microsoft.com/office/drawing/2014/main" id="{5B951CAF-95A8-5FA2-58A5-54463616617C}"/>
              </a:ext>
            </a:extLst>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0" action="ppaction://hlinksldjump"/>
              </a:rPr>
              <a:t>50 Points</a:t>
            </a:r>
            <a:endParaRPr lang="en-US" altLang="en-US" sz="2400" b="1">
              <a:solidFill>
                <a:srgbClr val="FF9933"/>
              </a:solidFill>
              <a:latin typeface="Times New Roman" panose="02020603050405020304" pitchFamily="18" charset="0"/>
            </a:endParaRPr>
          </a:p>
        </p:txBody>
      </p:sp>
      <p:sp>
        <p:nvSpPr>
          <p:cNvPr id="8213" name="AutoShape 21">
            <a:hlinkClick r:id="" action="ppaction://noaction" highlightClick="1"/>
            <a:extLst>
              <a:ext uri="{FF2B5EF4-FFF2-40B4-BE49-F238E27FC236}">
                <a16:creationId xmlns:a16="http://schemas.microsoft.com/office/drawing/2014/main" id="{B3F5BA14-8640-0944-F889-01A4C2297BEB}"/>
              </a:ext>
            </a:extLst>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1" action="ppaction://hlinksldjump"/>
              </a:rPr>
              <a:t>30 Points</a:t>
            </a:r>
            <a:endParaRPr lang="en-US" altLang="en-US" sz="2400" b="1">
              <a:solidFill>
                <a:srgbClr val="FF9933"/>
              </a:solidFill>
              <a:latin typeface="Times New Roman" panose="02020603050405020304" pitchFamily="18" charset="0"/>
            </a:endParaRPr>
          </a:p>
        </p:txBody>
      </p:sp>
      <p:sp>
        <p:nvSpPr>
          <p:cNvPr id="8214" name="AutoShape 22">
            <a:hlinkClick r:id="" action="ppaction://noaction" highlightClick="1"/>
            <a:extLst>
              <a:ext uri="{FF2B5EF4-FFF2-40B4-BE49-F238E27FC236}">
                <a16:creationId xmlns:a16="http://schemas.microsoft.com/office/drawing/2014/main" id="{5A08540A-9063-AA04-DBF7-0CD74D7EB9A1}"/>
              </a:ext>
            </a:extLst>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2" action="ppaction://hlinksldjump"/>
              </a:rPr>
              <a:t>30 Points</a:t>
            </a:r>
            <a:endParaRPr lang="en-US" altLang="en-US" sz="2400" b="1">
              <a:solidFill>
                <a:srgbClr val="FF9933"/>
              </a:solidFill>
              <a:latin typeface="Times New Roman" panose="02020603050405020304" pitchFamily="18" charset="0"/>
            </a:endParaRPr>
          </a:p>
        </p:txBody>
      </p:sp>
      <p:sp>
        <p:nvSpPr>
          <p:cNvPr id="8215" name="AutoShape 23">
            <a:hlinkClick r:id="" action="ppaction://noaction" highlightClick="1"/>
            <a:extLst>
              <a:ext uri="{FF2B5EF4-FFF2-40B4-BE49-F238E27FC236}">
                <a16:creationId xmlns:a16="http://schemas.microsoft.com/office/drawing/2014/main" id="{A5B7FAEF-D999-EB53-1FB8-F4028961043E}"/>
              </a:ext>
            </a:extLst>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3" action="ppaction://hlinksldjump"/>
              </a:rPr>
              <a:t>30 Points</a:t>
            </a:r>
            <a:endParaRPr lang="en-US" altLang="en-US" sz="2400" b="1">
              <a:solidFill>
                <a:srgbClr val="FF9933"/>
              </a:solidFill>
              <a:latin typeface="Times New Roman" panose="02020603050405020304" pitchFamily="18" charset="0"/>
            </a:endParaRPr>
          </a:p>
        </p:txBody>
      </p:sp>
      <p:sp>
        <p:nvSpPr>
          <p:cNvPr id="8216" name="AutoShape 24">
            <a:hlinkClick r:id="" action="ppaction://noaction" highlightClick="1"/>
            <a:extLst>
              <a:ext uri="{FF2B5EF4-FFF2-40B4-BE49-F238E27FC236}">
                <a16:creationId xmlns:a16="http://schemas.microsoft.com/office/drawing/2014/main" id="{11EA7F7A-C72F-DB60-B0F5-346BC64DD56E}"/>
              </a:ext>
            </a:extLst>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4" action="ppaction://hlinksldjump"/>
              </a:rPr>
              <a:t>40 Points</a:t>
            </a:r>
            <a:endParaRPr lang="en-US" altLang="en-US" sz="2400" b="1">
              <a:solidFill>
                <a:srgbClr val="FF9933"/>
              </a:solidFill>
              <a:latin typeface="Times New Roman" panose="02020603050405020304" pitchFamily="18" charset="0"/>
            </a:endParaRPr>
          </a:p>
        </p:txBody>
      </p:sp>
      <p:sp>
        <p:nvSpPr>
          <p:cNvPr id="8217" name="AutoShape 25">
            <a:hlinkClick r:id="" action="ppaction://noaction" highlightClick="1"/>
            <a:extLst>
              <a:ext uri="{FF2B5EF4-FFF2-40B4-BE49-F238E27FC236}">
                <a16:creationId xmlns:a16="http://schemas.microsoft.com/office/drawing/2014/main" id="{EFD8A5C0-36F8-503E-0899-0A2DF54E80C6}"/>
              </a:ext>
            </a:extLst>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5" action="ppaction://hlinksldjump"/>
              </a:rPr>
              <a:t>40 Points</a:t>
            </a:r>
            <a:endParaRPr lang="en-US" altLang="en-US" sz="2400" b="1">
              <a:solidFill>
                <a:srgbClr val="FF9933"/>
              </a:solidFill>
              <a:latin typeface="Times New Roman" panose="02020603050405020304" pitchFamily="18" charset="0"/>
            </a:endParaRPr>
          </a:p>
        </p:txBody>
      </p:sp>
      <p:sp>
        <p:nvSpPr>
          <p:cNvPr id="8218" name="AutoShape 26">
            <a:hlinkClick r:id="" action="ppaction://noaction" highlightClick="1"/>
            <a:extLst>
              <a:ext uri="{FF2B5EF4-FFF2-40B4-BE49-F238E27FC236}">
                <a16:creationId xmlns:a16="http://schemas.microsoft.com/office/drawing/2014/main" id="{2C7E8A6C-AA0B-FD1A-AACF-1A0DC7B1EC25}"/>
              </a:ext>
            </a:extLst>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6" action="ppaction://hlinksldjump"/>
              </a:rPr>
              <a:t>40 Points</a:t>
            </a:r>
            <a:endParaRPr lang="en-US" altLang="en-US" sz="2400" b="1">
              <a:solidFill>
                <a:srgbClr val="FF9933"/>
              </a:solidFill>
              <a:latin typeface="Times New Roman" panose="02020603050405020304" pitchFamily="18" charset="0"/>
            </a:endParaRPr>
          </a:p>
        </p:txBody>
      </p:sp>
      <p:sp>
        <p:nvSpPr>
          <p:cNvPr id="8219" name="AutoShape 27">
            <a:hlinkClick r:id="" action="ppaction://noaction" highlightClick="1"/>
            <a:extLst>
              <a:ext uri="{FF2B5EF4-FFF2-40B4-BE49-F238E27FC236}">
                <a16:creationId xmlns:a16="http://schemas.microsoft.com/office/drawing/2014/main" id="{22F6316F-33B9-5F67-D0EC-50515E3DE5DB}"/>
              </a:ext>
            </a:extLst>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7" action="ppaction://hlinksldjump"/>
              </a:rPr>
              <a:t>50 Points</a:t>
            </a:r>
            <a:endParaRPr lang="en-US" altLang="en-US" sz="2400" b="1">
              <a:solidFill>
                <a:srgbClr val="FF9933"/>
              </a:solidFill>
              <a:latin typeface="Times New Roman" panose="02020603050405020304" pitchFamily="18" charset="0"/>
            </a:endParaRPr>
          </a:p>
        </p:txBody>
      </p:sp>
      <p:sp>
        <p:nvSpPr>
          <p:cNvPr id="8220" name="AutoShape 28">
            <a:hlinkClick r:id="" action="ppaction://noaction" highlightClick="1"/>
            <a:extLst>
              <a:ext uri="{FF2B5EF4-FFF2-40B4-BE49-F238E27FC236}">
                <a16:creationId xmlns:a16="http://schemas.microsoft.com/office/drawing/2014/main" id="{059CCA83-BF81-2100-EA98-CC16F5FDA72C}"/>
              </a:ext>
            </a:extLst>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8" action="ppaction://hlinksldjump"/>
              </a:rPr>
              <a:t>50 Points</a:t>
            </a:r>
            <a:endParaRPr lang="en-US" altLang="en-US" sz="2400" b="1">
              <a:solidFill>
                <a:srgbClr val="FF9933"/>
              </a:solidFill>
              <a:latin typeface="Times New Roman" panose="02020603050405020304" pitchFamily="18" charset="0"/>
            </a:endParaRPr>
          </a:p>
        </p:txBody>
      </p:sp>
      <p:sp>
        <p:nvSpPr>
          <p:cNvPr id="8221" name="AutoShape 29">
            <a:hlinkClick r:id="" action="ppaction://noaction" highlightClick="1"/>
            <a:extLst>
              <a:ext uri="{FF2B5EF4-FFF2-40B4-BE49-F238E27FC236}">
                <a16:creationId xmlns:a16="http://schemas.microsoft.com/office/drawing/2014/main" id="{C2A748EB-3E12-F053-F09C-4D8538F5AB4D}"/>
              </a:ext>
            </a:extLst>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hlinkClick r:id="rId29" action="ppaction://hlinksldjump"/>
              </a:rPr>
              <a:t>50 Points</a:t>
            </a:r>
            <a:endParaRPr lang="en-US" altLang="en-US" sz="2400" b="1">
              <a:solidFill>
                <a:srgbClr val="FF9933"/>
              </a:solidFill>
              <a:latin typeface="Times New Roman" panose="02020603050405020304" pitchFamily="18" charset="0"/>
            </a:endParaRPr>
          </a:p>
        </p:txBody>
      </p:sp>
      <p:sp>
        <p:nvSpPr>
          <p:cNvPr id="8222" name="AutoShape 30">
            <a:hlinkClick r:id="rId4" action="ppaction://hlinksldjump" highlightClick="1"/>
            <a:extLst>
              <a:ext uri="{FF2B5EF4-FFF2-40B4-BE49-F238E27FC236}">
                <a16:creationId xmlns:a16="http://schemas.microsoft.com/office/drawing/2014/main" id="{461BFAC9-86DB-4A2F-56F9-1BB0C99B212D}"/>
              </a:ext>
            </a:extLst>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rPr>
              <a:t>Economy</a:t>
            </a:r>
            <a:endParaRPr lang="en-US" altLang="en-US" sz="2400">
              <a:latin typeface="Times New Roman" panose="02020603050405020304" pitchFamily="18" charset="0"/>
            </a:endParaRPr>
          </a:p>
        </p:txBody>
      </p:sp>
      <p:pic>
        <p:nvPicPr>
          <p:cNvPr id="8223" name="Picture 31">
            <a:hlinkClick r:id="" action="ppaction://media"/>
            <a:extLst>
              <a:ext uri="{FF2B5EF4-FFF2-40B4-BE49-F238E27FC236}">
                <a16:creationId xmlns:a16="http://schemas.microsoft.com/office/drawing/2014/main" id="{D1476541-3961-8A32-213F-7ACFC9BB74EB}"/>
              </a:ext>
            </a:extLst>
          </p:cNvPr>
          <p:cNvPicPr>
            <a:picLocks noRot="1" noChangeAspect="1" noChangeArrowheads="1"/>
          </p:cNvPicPr>
          <p:nvPr>
            <a:wavAudioFile r:embed="rId1" name="boardfill[2].wav"/>
          </p:nvPr>
        </p:nvPicPr>
        <p:blipFill>
          <a:blip r:embed="rId30">
            <a:extLst>
              <a:ext uri="{28A0092B-C50C-407E-A947-70E740481C1C}">
                <a14:useLocalDpi xmlns:a14="http://schemas.microsoft.com/office/drawing/2010/main" val="0"/>
              </a:ext>
            </a:extLst>
          </a:blip>
          <a:srcRect/>
          <a:stretch>
            <a:fillRect/>
          </a:stretch>
        </p:blipFill>
        <p:spPr bwMode="auto">
          <a:xfrm>
            <a:off x="685800" y="228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8224" name="AutoShape 32">
            <a:hlinkClick r:id="rId4" action="ppaction://hlinksldjump" highlightClick="1"/>
            <a:extLst>
              <a:ext uri="{FF2B5EF4-FFF2-40B4-BE49-F238E27FC236}">
                <a16:creationId xmlns:a16="http://schemas.microsoft.com/office/drawing/2014/main" id="{9EE3405A-7719-2114-A7B5-ED671BDCBF78}"/>
              </a:ext>
            </a:extLst>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400" b="1">
                <a:solidFill>
                  <a:srgbClr val="FF9933"/>
                </a:solidFill>
                <a:latin typeface="Times New Roman" panose="02020603050405020304" pitchFamily="18" charset="0"/>
              </a:rPr>
              <a:t>Vocabulary I</a:t>
            </a:r>
            <a:endParaRPr lang="en-US" altLang="en-US"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822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8223"/>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3" action="ppaction://hlinksldjump" highlightClick="1"/>
            <a:extLst>
              <a:ext uri="{FF2B5EF4-FFF2-40B4-BE49-F238E27FC236}">
                <a16:creationId xmlns:a16="http://schemas.microsoft.com/office/drawing/2014/main" id="{4CEF6BA4-EAF5-71D6-5D3C-E9526DA51D1E}"/>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5059" name="Text Box 3">
            <a:extLst>
              <a:ext uri="{FF2B5EF4-FFF2-40B4-BE49-F238E27FC236}">
                <a16:creationId xmlns:a16="http://schemas.microsoft.com/office/drawing/2014/main" id="{D52C84DF-D95B-6866-AA55-08EB6918549A}"/>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East Africa</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3" action="ppaction://hlinksldjump" highlightClick="1"/>
            <a:extLst>
              <a:ext uri="{FF2B5EF4-FFF2-40B4-BE49-F238E27FC236}">
                <a16:creationId xmlns:a16="http://schemas.microsoft.com/office/drawing/2014/main" id="{F8704057-ED44-4145-3B24-4142959D080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83" name="Text Box 3">
            <a:extLst>
              <a:ext uri="{FF2B5EF4-FFF2-40B4-BE49-F238E27FC236}">
                <a16:creationId xmlns:a16="http://schemas.microsoft.com/office/drawing/2014/main" id="{B7F36CFA-279E-94B1-B80D-6F39846A1579}"/>
              </a:ext>
            </a:extLst>
          </p:cNvPr>
          <p:cNvSpPr txBox="1">
            <a:spLocks noChangeArrowheads="1"/>
          </p:cNvSpPr>
          <p:nvPr/>
        </p:nvSpPr>
        <p:spPr bwMode="auto">
          <a:xfrm>
            <a:off x="533400" y="838200"/>
            <a:ext cx="81534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Name the river Africans are dependent on for a great deal of farming.</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3" action="ppaction://hlinksldjump" highlightClick="1"/>
            <a:extLst>
              <a:ext uri="{FF2B5EF4-FFF2-40B4-BE49-F238E27FC236}">
                <a16:creationId xmlns:a16="http://schemas.microsoft.com/office/drawing/2014/main" id="{6DC23CC7-1396-8329-0C79-8A0819BAA97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07" name="Text Box 3">
            <a:extLst>
              <a:ext uri="{FF2B5EF4-FFF2-40B4-BE49-F238E27FC236}">
                <a16:creationId xmlns:a16="http://schemas.microsoft.com/office/drawing/2014/main" id="{658D6B1E-46F3-1653-F1B3-0CE2F402FFCF}"/>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Nile River</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3" action="ppaction://hlinksldjump" highlightClick="1"/>
            <a:extLst>
              <a:ext uri="{FF2B5EF4-FFF2-40B4-BE49-F238E27FC236}">
                <a16:creationId xmlns:a16="http://schemas.microsoft.com/office/drawing/2014/main" id="{2E64D81C-1B1E-A6FE-6BBF-FA0CD4BF371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1" name="Text Box 3">
            <a:extLst>
              <a:ext uri="{FF2B5EF4-FFF2-40B4-BE49-F238E27FC236}">
                <a16:creationId xmlns:a16="http://schemas.microsoft.com/office/drawing/2014/main" id="{A39A1680-A5C0-F796-D231-31E8500F9C5F}"/>
              </a:ext>
            </a:extLst>
          </p:cNvPr>
          <p:cNvSpPr txBox="1">
            <a:spLocks noChangeArrowheads="1"/>
          </p:cNvSpPr>
          <p:nvPr/>
        </p:nvSpPr>
        <p:spPr bwMode="auto">
          <a:xfrm>
            <a:off x="609600" y="1066800"/>
            <a:ext cx="7924800" cy="5029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Flooding on the Nile River deposits what every year?</a:t>
            </a:r>
          </a:p>
          <a:p>
            <a:pPr algn="ctr" eaLnBrk="0" hangingPunct="0">
              <a:spcBef>
                <a:spcPct val="50000"/>
              </a:spcBef>
            </a:pPr>
            <a:r>
              <a:rPr lang="en-US" altLang="en-US" sz="7200" b="1">
                <a:solidFill>
                  <a:srgbClr val="FF9933"/>
                </a:solidFill>
                <a:latin typeface="Times New Roman" panose="02020603050405020304" pitchFamily="18" charset="0"/>
              </a:rPr>
              <a:t>Mud, silt, or sand</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3" action="ppaction://hlinksldjump" highlightClick="1"/>
            <a:extLst>
              <a:ext uri="{FF2B5EF4-FFF2-40B4-BE49-F238E27FC236}">
                <a16:creationId xmlns:a16="http://schemas.microsoft.com/office/drawing/2014/main" id="{7EC52585-FF07-E15B-952C-E19CD15F31F1}"/>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5" name="Text Box 3">
            <a:extLst>
              <a:ext uri="{FF2B5EF4-FFF2-40B4-BE49-F238E27FC236}">
                <a16:creationId xmlns:a16="http://schemas.microsoft.com/office/drawing/2014/main" id="{5C33C8FB-1637-01B9-7438-B1B9F4555BDA}"/>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silt</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3" action="ppaction://hlinksldjump" highlightClick="1"/>
            <a:extLst>
              <a:ext uri="{FF2B5EF4-FFF2-40B4-BE49-F238E27FC236}">
                <a16:creationId xmlns:a16="http://schemas.microsoft.com/office/drawing/2014/main" id="{17A3EA02-69CA-36CF-0AB5-1777CFF37450}"/>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179" name="Text Box 3">
            <a:extLst>
              <a:ext uri="{FF2B5EF4-FFF2-40B4-BE49-F238E27FC236}">
                <a16:creationId xmlns:a16="http://schemas.microsoft.com/office/drawing/2014/main" id="{E247881F-C2A6-9B5D-D524-82A9FA7BA153}"/>
              </a:ext>
            </a:extLst>
          </p:cNvPr>
          <p:cNvSpPr txBox="1">
            <a:spLocks noChangeArrowheads="1"/>
          </p:cNvSpPr>
          <p:nvPr/>
        </p:nvSpPr>
        <p:spPr bwMode="auto">
          <a:xfrm>
            <a:off x="685800" y="838200"/>
            <a:ext cx="77724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Ethopia is cooler and rainy while Somalia is hot and dry because of __</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3" action="ppaction://hlinksldjump" highlightClick="1"/>
            <a:extLst>
              <a:ext uri="{FF2B5EF4-FFF2-40B4-BE49-F238E27FC236}">
                <a16:creationId xmlns:a16="http://schemas.microsoft.com/office/drawing/2014/main" id="{31AC1F8D-B7FF-0E76-FF78-3DA9B2DA206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3" name="Text Box 3">
            <a:extLst>
              <a:ext uri="{FF2B5EF4-FFF2-40B4-BE49-F238E27FC236}">
                <a16:creationId xmlns:a16="http://schemas.microsoft.com/office/drawing/2014/main" id="{CFD87661-8372-2185-2356-F535DC1C588E}"/>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Elevation</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3" action="ppaction://hlinksldjump" highlightClick="1"/>
            <a:extLst>
              <a:ext uri="{FF2B5EF4-FFF2-40B4-BE49-F238E27FC236}">
                <a16:creationId xmlns:a16="http://schemas.microsoft.com/office/drawing/2014/main" id="{208EA0CD-3C8F-635E-003D-5AA90BE2046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227" name="Text Box 3">
            <a:extLst>
              <a:ext uri="{FF2B5EF4-FFF2-40B4-BE49-F238E27FC236}">
                <a16:creationId xmlns:a16="http://schemas.microsoft.com/office/drawing/2014/main" id="{49A7D5C3-D8C0-D23D-F084-4CCD0868C7AD}"/>
              </a:ext>
            </a:extLst>
          </p:cNvPr>
          <p:cNvSpPr txBox="1">
            <a:spLocks noChangeArrowheads="1"/>
          </p:cNvSpPr>
          <p:nvPr/>
        </p:nvSpPr>
        <p:spPr bwMode="auto">
          <a:xfrm>
            <a:off x="533400" y="685800"/>
            <a:ext cx="8077200" cy="55768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In Central Africa much of the rainforest has been destroyed because __.</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3" action="ppaction://hlinksldjump" highlightClick="1"/>
            <a:extLst>
              <a:ext uri="{FF2B5EF4-FFF2-40B4-BE49-F238E27FC236}">
                <a16:creationId xmlns:a16="http://schemas.microsoft.com/office/drawing/2014/main" id="{DB4C18B4-51CF-4DA6-8A40-E8FADF5995E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1" name="Text Box 3">
            <a:extLst>
              <a:ext uri="{FF2B5EF4-FFF2-40B4-BE49-F238E27FC236}">
                <a16:creationId xmlns:a16="http://schemas.microsoft.com/office/drawing/2014/main" id="{7BE0B96A-0784-1AD9-CA80-4D0EB934818C}"/>
              </a:ext>
            </a:extLst>
          </p:cNvPr>
          <p:cNvSpPr txBox="1">
            <a:spLocks noChangeArrowheads="1"/>
          </p:cNvSpPr>
          <p:nvPr/>
        </p:nvSpPr>
        <p:spPr bwMode="auto">
          <a:xfrm>
            <a:off x="685800" y="2133600"/>
            <a:ext cx="7848600" cy="228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People have cut down trees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3" action="ppaction://hlinksldjump" highlightClick="1"/>
            <a:extLst>
              <a:ext uri="{FF2B5EF4-FFF2-40B4-BE49-F238E27FC236}">
                <a16:creationId xmlns:a16="http://schemas.microsoft.com/office/drawing/2014/main" id="{99DEB5A6-9AB9-2B36-11BE-957DECEBB56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5" name="Text Box 3">
            <a:extLst>
              <a:ext uri="{FF2B5EF4-FFF2-40B4-BE49-F238E27FC236}">
                <a16:creationId xmlns:a16="http://schemas.microsoft.com/office/drawing/2014/main" id="{0259A70A-4F1C-5193-0F25-02EAAF56C795}"/>
              </a:ext>
            </a:extLst>
          </p:cNvPr>
          <p:cNvSpPr txBox="1">
            <a:spLocks noChangeArrowheads="1"/>
          </p:cNvSpPr>
          <p:nvPr/>
        </p:nvSpPr>
        <p:spPr bwMode="auto">
          <a:xfrm>
            <a:off x="685800" y="2133600"/>
            <a:ext cx="7848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Most of the people living in the Sahara are __.</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hlinkClick r:id="rId3" action="ppaction://hlinksldjump" highlightClick="1"/>
            <a:extLst>
              <a:ext uri="{FF2B5EF4-FFF2-40B4-BE49-F238E27FC236}">
                <a16:creationId xmlns:a16="http://schemas.microsoft.com/office/drawing/2014/main" id="{646C6176-F804-DB36-D680-F15CA68652E3}"/>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19" name="Text Box 3">
            <a:extLst>
              <a:ext uri="{FF2B5EF4-FFF2-40B4-BE49-F238E27FC236}">
                <a16:creationId xmlns:a16="http://schemas.microsoft.com/office/drawing/2014/main" id="{17B1BAB2-A242-84D7-58B5-7813432BD60E}"/>
              </a:ext>
            </a:extLst>
          </p:cNvPr>
          <p:cNvSpPr txBox="1">
            <a:spLocks noChangeArrowheads="1"/>
          </p:cNvSpPr>
          <p:nvPr/>
        </p:nvSpPr>
        <p:spPr bwMode="auto">
          <a:xfrm>
            <a:off x="2041525" y="1128713"/>
            <a:ext cx="1841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GB" altLang="en-US" sz="7200">
              <a:latin typeface="Times New Roman" panose="02020603050405020304" pitchFamily="18" charset="0"/>
            </a:endParaRPr>
          </a:p>
        </p:txBody>
      </p:sp>
      <p:sp>
        <p:nvSpPr>
          <p:cNvPr id="9220" name="Text Box 4">
            <a:extLst>
              <a:ext uri="{FF2B5EF4-FFF2-40B4-BE49-F238E27FC236}">
                <a16:creationId xmlns:a16="http://schemas.microsoft.com/office/drawing/2014/main" id="{CCB16AB3-874B-56CC-8D19-B8D2EE6F4769}"/>
              </a:ext>
            </a:extLst>
          </p:cNvPr>
          <p:cNvSpPr txBox="1">
            <a:spLocks noChangeArrowheads="1"/>
          </p:cNvSpPr>
          <p:nvPr/>
        </p:nvSpPr>
        <p:spPr bwMode="auto">
          <a:xfrm>
            <a:off x="838200" y="2133600"/>
            <a:ext cx="75438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Term for a large, raised area of mostly level land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3" action="ppaction://hlinksldjump" highlightClick="1"/>
            <a:extLst>
              <a:ext uri="{FF2B5EF4-FFF2-40B4-BE49-F238E27FC236}">
                <a16:creationId xmlns:a16="http://schemas.microsoft.com/office/drawing/2014/main" id="{722529AB-DE19-9E34-2C46-B6422F906CD1}"/>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299" name="Text Box 3">
            <a:extLst>
              <a:ext uri="{FF2B5EF4-FFF2-40B4-BE49-F238E27FC236}">
                <a16:creationId xmlns:a16="http://schemas.microsoft.com/office/drawing/2014/main" id="{4159BBD0-289F-83FA-68AF-A70E34783DAB}"/>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nomads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3" action="ppaction://hlinksldjump" highlightClick="1"/>
            <a:extLst>
              <a:ext uri="{FF2B5EF4-FFF2-40B4-BE49-F238E27FC236}">
                <a16:creationId xmlns:a16="http://schemas.microsoft.com/office/drawing/2014/main" id="{2C2361EE-1840-9DE1-2D28-02BABCB6280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3" name="Text Box 3">
            <a:extLst>
              <a:ext uri="{FF2B5EF4-FFF2-40B4-BE49-F238E27FC236}">
                <a16:creationId xmlns:a16="http://schemas.microsoft.com/office/drawing/2014/main" id="{DE29B1BB-135D-F599-9037-C67B88EB7A4B}"/>
              </a:ext>
            </a:extLst>
          </p:cNvPr>
          <p:cNvSpPr txBox="1">
            <a:spLocks noChangeArrowheads="1"/>
          </p:cNvSpPr>
          <p:nvPr/>
        </p:nvSpPr>
        <p:spPr bwMode="auto">
          <a:xfrm>
            <a:off x="609600" y="838200"/>
            <a:ext cx="7848600" cy="5029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Nomads tend to be __.</a:t>
            </a:r>
          </a:p>
          <a:p>
            <a:pPr algn="ctr" eaLnBrk="0" hangingPunct="0">
              <a:spcBef>
                <a:spcPct val="50000"/>
              </a:spcBef>
            </a:pPr>
            <a:r>
              <a:rPr lang="en-US" altLang="en-US" sz="7200" b="1">
                <a:solidFill>
                  <a:srgbClr val="FF9933"/>
                </a:solidFill>
                <a:latin typeface="Times New Roman" panose="02020603050405020304" pitchFamily="18" charset="0"/>
              </a:rPr>
              <a:t>Merchants, herders, artisians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3" action="ppaction://hlinksldjump" highlightClick="1"/>
            <a:extLst>
              <a:ext uri="{FF2B5EF4-FFF2-40B4-BE49-F238E27FC236}">
                <a16:creationId xmlns:a16="http://schemas.microsoft.com/office/drawing/2014/main" id="{C312ADC3-B5D7-79CC-EF17-8B685E59F2C7}"/>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7" name="Text Box 3">
            <a:extLst>
              <a:ext uri="{FF2B5EF4-FFF2-40B4-BE49-F238E27FC236}">
                <a16:creationId xmlns:a16="http://schemas.microsoft.com/office/drawing/2014/main" id="{6D5566C1-437D-3705-D4CD-AAE941319145}"/>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herders</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3" action="ppaction://hlinksldjump" highlightClick="1"/>
            <a:extLst>
              <a:ext uri="{FF2B5EF4-FFF2-40B4-BE49-F238E27FC236}">
                <a16:creationId xmlns:a16="http://schemas.microsoft.com/office/drawing/2014/main" id="{C7B5E832-CA95-AFB3-C8C9-BC8CA9A71482}"/>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371" name="Text Box 3">
            <a:extLst>
              <a:ext uri="{FF2B5EF4-FFF2-40B4-BE49-F238E27FC236}">
                <a16:creationId xmlns:a16="http://schemas.microsoft.com/office/drawing/2014/main" id="{3F2B3387-5B2D-815A-7D3F-8EE2C9487CA7}"/>
              </a:ext>
            </a:extLst>
          </p:cNvPr>
          <p:cNvSpPr txBox="1">
            <a:spLocks noChangeArrowheads="1"/>
          </p:cNvSpPr>
          <p:nvPr/>
        </p:nvSpPr>
        <p:spPr bwMode="auto">
          <a:xfrm>
            <a:off x="685800" y="533400"/>
            <a:ext cx="7772400" cy="58975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6000" b="1">
                <a:solidFill>
                  <a:srgbClr val="FF9933"/>
                </a:solidFill>
                <a:latin typeface="Times New Roman" panose="02020603050405020304" pitchFamily="18" charset="0"/>
              </a:rPr>
              <a:t>Because of the elevation of much of the land is high, Africa is often called the __ continent.</a:t>
            </a:r>
          </a:p>
          <a:p>
            <a:pPr algn="ctr" eaLnBrk="0" hangingPunct="0">
              <a:spcBef>
                <a:spcPct val="50000"/>
              </a:spcBef>
            </a:pPr>
            <a:r>
              <a:rPr lang="en-US" altLang="en-US" sz="5400" b="1">
                <a:solidFill>
                  <a:srgbClr val="FF9933"/>
                </a:solidFill>
                <a:latin typeface="Times New Roman" panose="02020603050405020304" pitchFamily="18" charset="0"/>
              </a:rPr>
              <a:t>Mountain, hill, or plateau</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3" action="ppaction://hlinksldjump" highlightClick="1"/>
            <a:extLst>
              <a:ext uri="{FF2B5EF4-FFF2-40B4-BE49-F238E27FC236}">
                <a16:creationId xmlns:a16="http://schemas.microsoft.com/office/drawing/2014/main" id="{FEABAE01-144A-EA70-5B38-A883C3BDE64F}"/>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5" name="Text Box 3">
            <a:extLst>
              <a:ext uri="{FF2B5EF4-FFF2-40B4-BE49-F238E27FC236}">
                <a16:creationId xmlns:a16="http://schemas.microsoft.com/office/drawing/2014/main" id="{FD7ED322-5920-0C8A-49AC-B83AEC5C976A}"/>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plateau</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3" action="ppaction://hlinksldjump" highlightClick="1"/>
            <a:extLst>
              <a:ext uri="{FF2B5EF4-FFF2-40B4-BE49-F238E27FC236}">
                <a16:creationId xmlns:a16="http://schemas.microsoft.com/office/drawing/2014/main" id="{ECED6F2F-D796-1704-D363-C69CAFDE780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19" name="WordArt 3">
            <a:extLst>
              <a:ext uri="{FF2B5EF4-FFF2-40B4-BE49-F238E27FC236}">
                <a16:creationId xmlns:a16="http://schemas.microsoft.com/office/drawing/2014/main" id="{A8FF69E2-6EFD-6BCC-EB73-768DB68B79E2}"/>
              </a:ext>
            </a:extLst>
          </p:cNvPr>
          <p:cNvSpPr>
            <a:spLocks noChangeArrowheads="1" noChangeShapeType="1" noTextEdit="1"/>
          </p:cNvSpPr>
          <p:nvPr/>
        </p:nvSpPr>
        <p:spPr bwMode="auto">
          <a:xfrm>
            <a:off x="1066800" y="1752600"/>
            <a:ext cx="6858000" cy="30480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en-GB" sz="3600" kern="10">
                <a:ln w="9525">
                  <a:round/>
                  <a:headEnd/>
                  <a:tailEnd/>
                </a:ln>
                <a:gradFill rotWithShape="0">
                  <a:gsLst>
                    <a:gs pos="0">
                      <a:srgbClr val="FFE701"/>
                    </a:gs>
                    <a:gs pos="100000">
                      <a:srgbClr val="FE3E02"/>
                    </a:gs>
                  </a:gsLst>
                  <a:lin ang="5400000" scaled="1"/>
                </a:gradFill>
                <a:latin typeface="Impact" panose="020B0806030902050204" pitchFamily="34" charset="0"/>
              </a:rPr>
              <a:t>Final Jeopardy</a:t>
            </a:r>
          </a:p>
        </p:txBody>
      </p:sp>
      <p:sp>
        <p:nvSpPr>
          <p:cNvPr id="60420" name="Text Box 4">
            <a:extLst>
              <a:ext uri="{FF2B5EF4-FFF2-40B4-BE49-F238E27FC236}">
                <a16:creationId xmlns:a16="http://schemas.microsoft.com/office/drawing/2014/main" id="{F57F653D-EA1F-76E8-08A6-69A088C3C530}"/>
              </a:ext>
            </a:extLst>
          </p:cNvPr>
          <p:cNvSpPr txBox="1">
            <a:spLocks noChangeArrowheads="1"/>
          </p:cNvSpPr>
          <p:nvPr/>
        </p:nvSpPr>
        <p:spPr bwMode="auto">
          <a:xfrm>
            <a:off x="4191000" y="5105400"/>
            <a:ext cx="3886200" cy="549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3000" b="1" i="1">
                <a:solidFill>
                  <a:srgbClr val="FF9933"/>
                </a:solidFill>
                <a:latin typeface="Times New Roman" panose="02020603050405020304" pitchFamily="18" charset="0"/>
              </a:rPr>
              <a:t>Make your wager</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thinktheme[1].wav">
            <a:hlinkClick r:id="" action="ppaction://media"/>
            <a:extLst>
              <a:ext uri="{FF2B5EF4-FFF2-40B4-BE49-F238E27FC236}">
                <a16:creationId xmlns:a16="http://schemas.microsoft.com/office/drawing/2014/main" id="{77348D1A-4A7A-14C4-F27A-3BE59D4379DC}"/>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61443" name="AutoShape 3">
            <a:hlinkClick r:id="" action="ppaction://hlinkshowjump?jump=lastslide" highlightClick="1"/>
            <a:extLst>
              <a:ext uri="{FF2B5EF4-FFF2-40B4-BE49-F238E27FC236}">
                <a16:creationId xmlns:a16="http://schemas.microsoft.com/office/drawing/2014/main" id="{75F6B272-DB96-B6F6-81E3-795DA791BF1A}"/>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 name="Text Box 4">
            <a:extLst>
              <a:ext uri="{FF2B5EF4-FFF2-40B4-BE49-F238E27FC236}">
                <a16:creationId xmlns:a16="http://schemas.microsoft.com/office/drawing/2014/main" id="{5F0C27BB-F640-0B19-3A26-AEBF350BA3E1}"/>
              </a:ext>
            </a:extLst>
          </p:cNvPr>
          <p:cNvSpPr txBox="1">
            <a:spLocks noChangeArrowheads="1"/>
          </p:cNvSpPr>
          <p:nvPr/>
        </p:nvSpPr>
        <p:spPr bwMode="auto">
          <a:xfrm>
            <a:off x="685800" y="1371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Final Answer</a:t>
            </a:r>
            <a:endParaRPr lang="en-US" altLang="en-US" sz="2400" b="1">
              <a:solidFill>
                <a:srgbClr val="FF9933"/>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6144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442"/>
                </p:tgtEl>
              </p:cMediaNode>
            </p:audio>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 action="ppaction://hlinkshowjump?jump=endshow" highlightClick="1"/>
            <a:extLst>
              <a:ext uri="{FF2B5EF4-FFF2-40B4-BE49-F238E27FC236}">
                <a16:creationId xmlns:a16="http://schemas.microsoft.com/office/drawing/2014/main" id="{BEF308E1-1CC8-5A43-A1AE-44408461FE4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67" name="Text Box 3">
            <a:extLst>
              <a:ext uri="{FF2B5EF4-FFF2-40B4-BE49-F238E27FC236}">
                <a16:creationId xmlns:a16="http://schemas.microsoft.com/office/drawing/2014/main" id="{4739B3BA-EEFF-9E2A-20F0-FE9E0A2A754C}"/>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Final Question</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a:extLst>
              <a:ext uri="{FF2B5EF4-FFF2-40B4-BE49-F238E27FC236}">
                <a16:creationId xmlns:a16="http://schemas.microsoft.com/office/drawing/2014/main" id="{205439E8-680C-AA10-B176-E9994AE46E7D}"/>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hlinkClick r:id="rId3" action="ppaction://hlinksldjump" highlightClick="1"/>
            <a:extLst>
              <a:ext uri="{FF2B5EF4-FFF2-40B4-BE49-F238E27FC236}">
                <a16:creationId xmlns:a16="http://schemas.microsoft.com/office/drawing/2014/main" id="{5B63D112-3329-356D-C90C-A73081D63FD8}"/>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43" name="Text Box 3">
            <a:extLst>
              <a:ext uri="{FF2B5EF4-FFF2-40B4-BE49-F238E27FC236}">
                <a16:creationId xmlns:a16="http://schemas.microsoft.com/office/drawing/2014/main" id="{317FCD07-58AD-3161-9635-F21587FF94E5}"/>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Plateau</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hlinkClick r:id="rId3" action="ppaction://hlinksldjump" highlightClick="1"/>
            <a:extLst>
              <a:ext uri="{FF2B5EF4-FFF2-40B4-BE49-F238E27FC236}">
                <a16:creationId xmlns:a16="http://schemas.microsoft.com/office/drawing/2014/main" id="{A615838A-F7C8-8274-065D-319E6E9BE42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ltLang="en-US" sz="2400" b="1">
              <a:solidFill>
                <a:srgbClr val="FF9933"/>
              </a:solidFill>
              <a:latin typeface="Times New Roman" panose="02020603050405020304" pitchFamily="18" charset="0"/>
            </a:endParaRPr>
          </a:p>
        </p:txBody>
      </p:sp>
      <p:sp>
        <p:nvSpPr>
          <p:cNvPr id="11267" name="Text Box 3">
            <a:extLst>
              <a:ext uri="{FF2B5EF4-FFF2-40B4-BE49-F238E27FC236}">
                <a16:creationId xmlns:a16="http://schemas.microsoft.com/office/drawing/2014/main" id="{8F12D788-D169-5BAF-BDA5-FD1E6DBC8F38}"/>
              </a:ext>
            </a:extLst>
          </p:cNvPr>
          <p:cNvSpPr txBox="1">
            <a:spLocks noChangeArrowheads="1"/>
          </p:cNvSpPr>
          <p:nvPr/>
        </p:nvSpPr>
        <p:spPr bwMode="auto">
          <a:xfrm>
            <a:off x="533400" y="2438400"/>
            <a:ext cx="80772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sz="7200">
              <a:solidFill>
                <a:srgbClr val="FF9933"/>
              </a:solidFill>
              <a:latin typeface="Times New Roman" panose="02020603050405020304" pitchFamily="18" charset="0"/>
            </a:endParaRPr>
          </a:p>
        </p:txBody>
      </p:sp>
      <p:sp>
        <p:nvSpPr>
          <p:cNvPr id="11268" name="Text Box 4">
            <a:extLst>
              <a:ext uri="{FF2B5EF4-FFF2-40B4-BE49-F238E27FC236}">
                <a16:creationId xmlns:a16="http://schemas.microsoft.com/office/drawing/2014/main" id="{B44626BB-4AD0-9294-CCEB-AB65C46ED342}"/>
              </a:ext>
            </a:extLst>
          </p:cNvPr>
          <p:cNvSpPr txBox="1">
            <a:spLocks noChangeArrowheads="1"/>
          </p:cNvSpPr>
          <p:nvPr/>
        </p:nvSpPr>
        <p:spPr bwMode="auto">
          <a:xfrm>
            <a:off x="685800" y="1600200"/>
            <a:ext cx="7467600" cy="447992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 small river or stream that flows into a larger river is called a __.</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a:hlinkClick r:id="rId3" action="ppaction://hlinksldjump" highlightClick="1"/>
            <a:extLst>
              <a:ext uri="{FF2B5EF4-FFF2-40B4-BE49-F238E27FC236}">
                <a16:creationId xmlns:a16="http://schemas.microsoft.com/office/drawing/2014/main" id="{CC597259-332F-47A0-5A42-2E4161BF0C54}"/>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291" name="Text Box 3">
            <a:extLst>
              <a:ext uri="{FF2B5EF4-FFF2-40B4-BE49-F238E27FC236}">
                <a16:creationId xmlns:a16="http://schemas.microsoft.com/office/drawing/2014/main" id="{218C7D46-885C-BCD2-4F41-425ABE21F83A}"/>
              </a:ext>
            </a:extLst>
          </p:cNvPr>
          <p:cNvSpPr txBox="1">
            <a:spLocks noChangeArrowheads="1"/>
          </p:cNvSpPr>
          <p:nvPr/>
        </p:nvSpPr>
        <p:spPr bwMode="auto">
          <a:xfrm>
            <a:off x="685800" y="2133600"/>
            <a:ext cx="7848600" cy="118903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tributary</a:t>
            </a:r>
            <a:endParaRPr lang="en-US" altLang="en-US" sz="2400" b="1">
              <a:solidFill>
                <a:srgbClr val="FF9933"/>
              </a:solidFill>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B01E2B43-1C5A-68E8-8730-7E32108F109C}"/>
              </a:ext>
            </a:extLst>
          </p:cNvPr>
          <p:cNvSpPr txBox="1">
            <a:spLocks noChangeArrowheads="1"/>
          </p:cNvSpPr>
          <p:nvPr/>
        </p:nvSpPr>
        <p:spPr bwMode="auto">
          <a:xfrm>
            <a:off x="228600" y="1981200"/>
            <a:ext cx="86106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sz="7200">
              <a:solidFill>
                <a:srgbClr val="FF9933"/>
              </a:solidFill>
              <a:latin typeface="Times New Roman" panose="02020603050405020304" pitchFamily="18" charset="0"/>
            </a:endParaRPr>
          </a:p>
        </p:txBody>
      </p:sp>
      <p:sp>
        <p:nvSpPr>
          <p:cNvPr id="13315" name="AutoShape 3">
            <a:hlinkClick r:id="rId3" action="ppaction://hlinksldjump" highlightClick="1"/>
            <a:extLst>
              <a:ext uri="{FF2B5EF4-FFF2-40B4-BE49-F238E27FC236}">
                <a16:creationId xmlns:a16="http://schemas.microsoft.com/office/drawing/2014/main" id="{560ED93A-677D-5FF2-83C4-84944DE6D14B}"/>
              </a:ext>
            </a:extLst>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16" name="Text Box 4">
            <a:extLst>
              <a:ext uri="{FF2B5EF4-FFF2-40B4-BE49-F238E27FC236}">
                <a16:creationId xmlns:a16="http://schemas.microsoft.com/office/drawing/2014/main" id="{49A41750-68E4-2CF0-BD66-F6988BC85DDF}"/>
              </a:ext>
            </a:extLst>
          </p:cNvPr>
          <p:cNvSpPr txBox="1">
            <a:spLocks noChangeArrowheads="1"/>
          </p:cNvSpPr>
          <p:nvPr/>
        </p:nvSpPr>
        <p:spPr bwMode="auto">
          <a:xfrm>
            <a:off x="685800" y="1828800"/>
            <a:ext cx="7467600" cy="33829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altLang="en-US" sz="7200" b="1">
                <a:solidFill>
                  <a:srgbClr val="FF9933"/>
                </a:solidFill>
                <a:latin typeface="Times New Roman" panose="02020603050405020304" pitchFamily="18" charset="0"/>
              </a:rPr>
              <a:t>A steep cliff which drops to the sea is called a(n) __.</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728</Words>
  <Application>Microsoft Office PowerPoint</Application>
  <PresentationFormat>On-screen Show (4:3)</PresentationFormat>
  <Paragraphs>168</Paragraphs>
  <Slides>58</Slides>
  <Notes>58</Notes>
  <HiddenSlides>1</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Times New Roman</vt:lpstr>
      <vt:lpstr>Default Design</vt:lpstr>
      <vt:lpstr>Instructions for using this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Trinity Christian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Mrs. Williams</dc:creator>
  <cp:lastModifiedBy>Nayan GRIFFITHS</cp:lastModifiedBy>
  <cp:revision>5</cp:revision>
  <dcterms:created xsi:type="dcterms:W3CDTF">2007-03-21T14:53:26Z</dcterms:created>
  <dcterms:modified xsi:type="dcterms:W3CDTF">2023-06-05T11:21:57Z</dcterms:modified>
</cp:coreProperties>
</file>